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260" r:id="rId4"/>
    <p:sldId id="267" r:id="rId5"/>
    <p:sldId id="256" r:id="rId6"/>
    <p:sldId id="304" r:id="rId7"/>
    <p:sldId id="293" r:id="rId8"/>
    <p:sldId id="305" r:id="rId9"/>
    <p:sldId id="296" r:id="rId10"/>
    <p:sldId id="30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294" r:id="rId19"/>
    <p:sldId id="295" r:id="rId20"/>
    <p:sldId id="287" r:id="rId21"/>
    <p:sldId id="273" r:id="rId22"/>
    <p:sldId id="28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56" y="5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A6713-41C6-4F29-B5EF-EDFAE401EC79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C0AD3-0020-4DFB-80ED-B8C10E786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352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https://pixabay.com/zh/photos/download/teddy-bear-620761_1280.jpg?attachment</a:t>
            </a:r>
          </a:p>
          <a:p>
            <a:r>
              <a:rPr lang="en-US" altLang="zh-CN" dirty="0"/>
              <a:t>https://pixabay.com/zh/photos/download/doll-200759_1280.jpg?attachment</a:t>
            </a:r>
          </a:p>
          <a:p>
            <a:r>
              <a:rPr lang="en-US" altLang="zh-CN" dirty="0"/>
              <a:t>https://pixabay.com/zh/photos/download/teddy-164932_1280.jpg?attachment</a:t>
            </a:r>
          </a:p>
          <a:p>
            <a:r>
              <a:rPr lang="en-US" altLang="zh-CN" dirty="0"/>
              <a:t>https://pixabay.com/zh/photos/download/sheep-719487_1280.jpg?attachment</a:t>
            </a:r>
          </a:p>
          <a:p>
            <a:r>
              <a:rPr lang="en-US" altLang="zh-CN" dirty="0"/>
              <a:t>https://pixabay.com/zh/photos/download/luigi-559832_1280.jpg?attachment</a:t>
            </a:r>
          </a:p>
          <a:p>
            <a:r>
              <a:rPr lang="en-US" altLang="zh-CN" dirty="0"/>
              <a:t>https://pixabay.com/zh/photos/download/love-275290_1280.jpg?attachment</a:t>
            </a:r>
          </a:p>
          <a:p>
            <a:r>
              <a:rPr lang="en-US" altLang="zh-CN" dirty="0"/>
              <a:t>https://pixabay.com/zh/photos/download/warrior-498250_1280.jpg?attachment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0DE3D-90A1-4786-AE62-D37BE96EA40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4DB94-5796-4159-898E-26CA928FE624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8C426-1DF4-4331-B6DA-F3162D7C5E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D04C8-7C47-4E74-BD8D-FF12E20BE39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9B1D-D92E-4CE8-8D6F-7F042F5C151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000">
              <a:schemeClr val="tx1">
                <a:lumMod val="75000"/>
                <a:lumOff val="2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8D1AC-7B31-41B0-8885-18104BF84BB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2019/6/11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2387-04FC-4D1A-BF91-619F18884FC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33" y="4114800"/>
            <a:ext cx="9172781" cy="2521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21"/>
          <a:stretch>
            <a:fillRect/>
          </a:stretch>
        </p:blipFill>
        <p:spPr>
          <a:xfrm>
            <a:off x="10761875" y="5756231"/>
            <a:ext cx="1687429" cy="8804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1"/>
          <a:stretch>
            <a:fillRect/>
          </a:stretch>
        </p:blipFill>
        <p:spPr>
          <a:xfrm>
            <a:off x="-74229" y="5756231"/>
            <a:ext cx="1456618" cy="8804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861" y="3484413"/>
            <a:ext cx="3638728" cy="13898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82520" y="729498"/>
            <a:ext cx="742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rgbClr val="D7816C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Power Grid</a:t>
            </a:r>
            <a:r>
              <a:rPr lang="zh-CN" altLang="en-US" sz="5400" dirty="0">
                <a:solidFill>
                  <a:srgbClr val="D7816C"/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rPr>
              <a:t>项目报告</a:t>
            </a:r>
            <a:endParaRPr lang="zh-CN" altLang="en-US" sz="5400" dirty="0"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9" name="Freeform 34"/>
          <p:cNvSpPr>
            <a:spLocks noEditPoints="1"/>
          </p:cNvSpPr>
          <p:nvPr/>
        </p:nvSpPr>
        <p:spPr bwMode="auto">
          <a:xfrm rot="20785645">
            <a:off x="9979393" y="2215964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914400" y="1579464"/>
            <a:ext cx="8208562" cy="632727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7"/>
          <p:cNvSpPr txBox="1"/>
          <p:nvPr/>
        </p:nvSpPr>
        <p:spPr>
          <a:xfrm>
            <a:off x="902301" y="3009349"/>
            <a:ext cx="706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汇报：江流洋</a:t>
            </a:r>
            <a:endParaRPr lang="en-US" altLang="zh-CN" sz="2400" dirty="0"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  <a:p>
            <a:r>
              <a:rPr lang="zh-CN" altLang="en-US" sz="24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成员：宫栋源、赵正朋、杨豫竞、王大林、姜晓凡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8FD518-CAE7-4567-8788-E2B68154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login.html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10614EE-C9D1-493C-8A98-61B2A321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350" y="1690688"/>
            <a:ext cx="10211300" cy="48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6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8FD518-CAE7-4567-8788-E2B68154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register.html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A43EC7-792E-4C9C-B890-0892C2B2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36228A-78B9-41EC-8F09-72F0384D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501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9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8FD518-CAE7-4567-8788-E2B68154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hall.html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A43EC7-792E-4C9C-B890-0892C2B2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F55DCB-363D-43DE-AC11-928D21D3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4388"/>
            <a:ext cx="10933993" cy="52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8FD518-CAE7-4567-8788-E2B68154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help.html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1F5132D-A745-4D3D-B627-9C383DE86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793" y="1690688"/>
            <a:ext cx="10544413" cy="502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6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8FD518-CAE7-4567-8788-E2B68154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room.html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D4E68DC-B918-43F0-A072-B3787E39D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409" y="1690688"/>
            <a:ext cx="10389182" cy="49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02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8FD518-CAE7-4567-8788-E2B68154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game.html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51467EC-B952-47BD-A78C-07CDBF7A3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916" y="1470024"/>
            <a:ext cx="10922168" cy="520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21"/>
          <p:cNvSpPr/>
          <p:nvPr/>
        </p:nvSpPr>
        <p:spPr bwMode="auto">
          <a:xfrm>
            <a:off x="3271943" y="5021939"/>
            <a:ext cx="5485860" cy="192859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3187457" y="4110420"/>
            <a:ext cx="5671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3</a:t>
            </a:r>
            <a:r>
              <a:rPr lang="zh-CN" altLang="en-US" sz="54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、项目展示</a:t>
            </a: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3"/>
          <a:stretch>
            <a:fillRect/>
          </a:stretch>
        </p:blipFill>
        <p:spPr>
          <a:xfrm>
            <a:off x="4288972" y="1523832"/>
            <a:ext cx="3585028" cy="2064823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89" y="1578268"/>
            <a:ext cx="1599174" cy="9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7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21"/>
          <p:cNvSpPr/>
          <p:nvPr/>
        </p:nvSpPr>
        <p:spPr bwMode="auto">
          <a:xfrm>
            <a:off x="3271943" y="5021939"/>
            <a:ext cx="5485860" cy="192859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3187457" y="4110420"/>
            <a:ext cx="5671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4</a:t>
            </a:r>
            <a:r>
              <a:rPr lang="zh-CN" altLang="en-US" sz="54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、项目总结</a:t>
            </a: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3"/>
          <a:stretch>
            <a:fillRect/>
          </a:stretch>
        </p:blipFill>
        <p:spPr>
          <a:xfrm>
            <a:off x="4288972" y="1523832"/>
            <a:ext cx="3585028" cy="2064823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89" y="1578268"/>
            <a:ext cx="1599174" cy="9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2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4"/>
          <p:cNvGrpSpPr>
            <a:grpSpLocks noChangeAspect="1"/>
          </p:cNvGrpSpPr>
          <p:nvPr/>
        </p:nvGrpSpPr>
        <p:grpSpPr bwMode="auto">
          <a:xfrm>
            <a:off x="943429" y="2225810"/>
            <a:ext cx="4349264" cy="3604607"/>
            <a:chOff x="4405" y="1302"/>
            <a:chExt cx="2359" cy="2115"/>
          </a:xfrm>
          <a:solidFill>
            <a:schemeClr val="tx1"/>
          </a:solidFill>
        </p:grpSpPr>
        <p:sp>
          <p:nvSpPr>
            <p:cNvPr id="71" name="Freeform 5"/>
            <p:cNvSpPr>
              <a:spLocks noEditPoints="1"/>
            </p:cNvSpPr>
            <p:nvPr/>
          </p:nvSpPr>
          <p:spPr bwMode="auto">
            <a:xfrm>
              <a:off x="4405" y="1745"/>
              <a:ext cx="2359" cy="1672"/>
            </a:xfrm>
            <a:custGeom>
              <a:avLst/>
              <a:gdLst>
                <a:gd name="T0" fmla="*/ 62 w 311"/>
                <a:gd name="T1" fmla="*/ 133 h 261"/>
                <a:gd name="T2" fmla="*/ 103 w 311"/>
                <a:gd name="T3" fmla="*/ 185 h 261"/>
                <a:gd name="T4" fmla="*/ 138 w 311"/>
                <a:gd name="T5" fmla="*/ 113 h 261"/>
                <a:gd name="T6" fmla="*/ 165 w 311"/>
                <a:gd name="T7" fmla="*/ 182 h 261"/>
                <a:gd name="T8" fmla="*/ 199 w 311"/>
                <a:gd name="T9" fmla="*/ 86 h 261"/>
                <a:gd name="T10" fmla="*/ 224 w 311"/>
                <a:gd name="T11" fmla="*/ 176 h 261"/>
                <a:gd name="T12" fmla="*/ 219 w 311"/>
                <a:gd name="T13" fmla="*/ 4 h 261"/>
                <a:gd name="T14" fmla="*/ 263 w 311"/>
                <a:gd name="T15" fmla="*/ 206 h 261"/>
                <a:gd name="T16" fmla="*/ 226 w 311"/>
                <a:gd name="T17" fmla="*/ 259 h 261"/>
                <a:gd name="T18" fmla="*/ 97 w 311"/>
                <a:gd name="T19" fmla="*/ 257 h 261"/>
                <a:gd name="T20" fmla="*/ 246 w 311"/>
                <a:gd name="T21" fmla="*/ 9 h 261"/>
                <a:gd name="T22" fmla="*/ 237 w 311"/>
                <a:gd name="T23" fmla="*/ 9 h 261"/>
                <a:gd name="T24" fmla="*/ 226 w 311"/>
                <a:gd name="T25" fmla="*/ 57 h 261"/>
                <a:gd name="T26" fmla="*/ 230 w 311"/>
                <a:gd name="T27" fmla="*/ 65 h 261"/>
                <a:gd name="T28" fmla="*/ 164 w 311"/>
                <a:gd name="T29" fmla="*/ 42 h 261"/>
                <a:gd name="T30" fmla="*/ 187 w 311"/>
                <a:gd name="T31" fmla="*/ 44 h 261"/>
                <a:gd name="T32" fmla="*/ 251 w 311"/>
                <a:gd name="T33" fmla="*/ 56 h 261"/>
                <a:gd name="T34" fmla="*/ 173 w 311"/>
                <a:gd name="T35" fmla="*/ 86 h 261"/>
                <a:gd name="T36" fmla="*/ 249 w 311"/>
                <a:gd name="T37" fmla="*/ 79 h 261"/>
                <a:gd name="T38" fmla="*/ 225 w 311"/>
                <a:gd name="T39" fmla="*/ 113 h 261"/>
                <a:gd name="T40" fmla="*/ 181 w 311"/>
                <a:gd name="T41" fmla="*/ 105 h 261"/>
                <a:gd name="T42" fmla="*/ 103 w 311"/>
                <a:gd name="T43" fmla="*/ 96 h 261"/>
                <a:gd name="T44" fmla="*/ 104 w 311"/>
                <a:gd name="T45" fmla="*/ 127 h 261"/>
                <a:gd name="T46" fmla="*/ 174 w 311"/>
                <a:gd name="T47" fmla="*/ 120 h 261"/>
                <a:gd name="T48" fmla="*/ 135 w 311"/>
                <a:gd name="T49" fmla="*/ 99 h 261"/>
                <a:gd name="T50" fmla="*/ 232 w 311"/>
                <a:gd name="T51" fmla="*/ 139 h 261"/>
                <a:gd name="T52" fmla="*/ 119 w 311"/>
                <a:gd name="T53" fmla="*/ 124 h 261"/>
                <a:gd name="T54" fmla="*/ 118 w 311"/>
                <a:gd name="T55" fmla="*/ 135 h 261"/>
                <a:gd name="T56" fmla="*/ 258 w 311"/>
                <a:gd name="T57" fmla="*/ 117 h 261"/>
                <a:gd name="T58" fmla="*/ 194 w 311"/>
                <a:gd name="T59" fmla="*/ 125 h 261"/>
                <a:gd name="T60" fmla="*/ 226 w 311"/>
                <a:gd name="T61" fmla="*/ 163 h 261"/>
                <a:gd name="T62" fmla="*/ 137 w 311"/>
                <a:gd name="T63" fmla="*/ 132 h 261"/>
                <a:gd name="T64" fmla="*/ 193 w 311"/>
                <a:gd name="T65" fmla="*/ 148 h 261"/>
                <a:gd name="T66" fmla="*/ 50 w 311"/>
                <a:gd name="T67" fmla="*/ 155 h 261"/>
                <a:gd name="T68" fmla="*/ 42 w 311"/>
                <a:gd name="T69" fmla="*/ 182 h 261"/>
                <a:gd name="T70" fmla="*/ 106 w 311"/>
                <a:gd name="T71" fmla="*/ 188 h 261"/>
                <a:gd name="T72" fmla="*/ 239 w 311"/>
                <a:gd name="T73" fmla="*/ 178 h 261"/>
                <a:gd name="T74" fmla="*/ 105 w 311"/>
                <a:gd name="T75" fmla="*/ 192 h 261"/>
                <a:gd name="T76" fmla="*/ 196 w 311"/>
                <a:gd name="T77" fmla="*/ 163 h 261"/>
                <a:gd name="T78" fmla="*/ 41 w 311"/>
                <a:gd name="T79" fmla="*/ 196 h 261"/>
                <a:gd name="T80" fmla="*/ 187 w 311"/>
                <a:gd name="T81" fmla="*/ 179 h 261"/>
                <a:gd name="T82" fmla="*/ 198 w 311"/>
                <a:gd name="T83" fmla="*/ 166 h 261"/>
                <a:gd name="T84" fmla="*/ 246 w 311"/>
                <a:gd name="T85" fmla="*/ 182 h 261"/>
                <a:gd name="T86" fmla="*/ 107 w 311"/>
                <a:gd name="T87" fmla="*/ 214 h 261"/>
                <a:gd name="T88" fmla="*/ 251 w 311"/>
                <a:gd name="T89" fmla="*/ 198 h 261"/>
                <a:gd name="T90" fmla="*/ 42 w 311"/>
                <a:gd name="T91" fmla="*/ 220 h 261"/>
                <a:gd name="T92" fmla="*/ 199 w 311"/>
                <a:gd name="T93" fmla="*/ 197 h 261"/>
                <a:gd name="T94" fmla="*/ 43 w 311"/>
                <a:gd name="T95" fmla="*/ 224 h 261"/>
                <a:gd name="T96" fmla="*/ 236 w 311"/>
                <a:gd name="T97" fmla="*/ 230 h 261"/>
                <a:gd name="T98" fmla="*/ 119 w 311"/>
                <a:gd name="T99" fmla="*/ 211 h 261"/>
                <a:gd name="T100" fmla="*/ 120 w 311"/>
                <a:gd name="T101" fmla="*/ 219 h 261"/>
                <a:gd name="T102" fmla="*/ 261 w 311"/>
                <a:gd name="T103" fmla="*/ 210 h 261"/>
                <a:gd name="T104" fmla="*/ 228 w 311"/>
                <a:gd name="T105" fmla="*/ 237 h 261"/>
                <a:gd name="T106" fmla="*/ 74 w 311"/>
                <a:gd name="T107" fmla="*/ 215 h 261"/>
                <a:gd name="T108" fmla="*/ 66 w 311"/>
                <a:gd name="T109" fmla="*/ 225 h 261"/>
                <a:gd name="T110" fmla="*/ 170 w 311"/>
                <a:gd name="T111" fmla="*/ 255 h 261"/>
                <a:gd name="T112" fmla="*/ 137 w 311"/>
                <a:gd name="T113" fmla="*/ 227 h 261"/>
                <a:gd name="T114" fmla="*/ 261 w 311"/>
                <a:gd name="T115" fmla="*/ 221 h 261"/>
                <a:gd name="T116" fmla="*/ 74 w 311"/>
                <a:gd name="T117" fmla="*/ 231 h 261"/>
                <a:gd name="T118" fmla="*/ 180 w 311"/>
                <a:gd name="T119" fmla="*/ 255 h 261"/>
                <a:gd name="T120" fmla="*/ 261 w 311"/>
                <a:gd name="T121" fmla="*/ 243 h 261"/>
                <a:gd name="T122" fmla="*/ 73 w 311"/>
                <a:gd name="T123" fmla="*/ 242 h 261"/>
                <a:gd name="T124" fmla="*/ 200 w 311"/>
                <a:gd name="T125" fmla="*/ 25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1" h="261">
                  <a:moveTo>
                    <a:pt x="41" y="258"/>
                  </a:moveTo>
                  <a:cubicBezTo>
                    <a:pt x="40" y="257"/>
                    <a:pt x="40" y="256"/>
                    <a:pt x="38" y="256"/>
                  </a:cubicBezTo>
                  <a:cubicBezTo>
                    <a:pt x="35" y="256"/>
                    <a:pt x="32" y="256"/>
                    <a:pt x="29" y="256"/>
                  </a:cubicBezTo>
                  <a:cubicBezTo>
                    <a:pt x="19" y="255"/>
                    <a:pt x="9" y="257"/>
                    <a:pt x="0" y="255"/>
                  </a:cubicBezTo>
                  <a:cubicBezTo>
                    <a:pt x="1" y="254"/>
                    <a:pt x="3" y="254"/>
                    <a:pt x="4" y="253"/>
                  </a:cubicBezTo>
                  <a:cubicBezTo>
                    <a:pt x="17" y="253"/>
                    <a:pt x="26" y="254"/>
                    <a:pt x="39" y="253"/>
                  </a:cubicBezTo>
                  <a:cubicBezTo>
                    <a:pt x="41" y="248"/>
                    <a:pt x="39" y="243"/>
                    <a:pt x="40" y="237"/>
                  </a:cubicBezTo>
                  <a:cubicBezTo>
                    <a:pt x="40" y="236"/>
                    <a:pt x="39" y="235"/>
                    <a:pt x="39" y="234"/>
                  </a:cubicBezTo>
                  <a:cubicBezTo>
                    <a:pt x="40" y="232"/>
                    <a:pt x="41" y="228"/>
                    <a:pt x="39" y="226"/>
                  </a:cubicBezTo>
                  <a:cubicBezTo>
                    <a:pt x="38" y="224"/>
                    <a:pt x="40" y="224"/>
                    <a:pt x="40" y="223"/>
                  </a:cubicBezTo>
                  <a:cubicBezTo>
                    <a:pt x="40" y="214"/>
                    <a:pt x="39" y="203"/>
                    <a:pt x="39" y="195"/>
                  </a:cubicBezTo>
                  <a:cubicBezTo>
                    <a:pt x="39" y="186"/>
                    <a:pt x="40" y="176"/>
                    <a:pt x="38" y="167"/>
                  </a:cubicBezTo>
                  <a:cubicBezTo>
                    <a:pt x="39" y="159"/>
                    <a:pt x="39" y="151"/>
                    <a:pt x="38" y="144"/>
                  </a:cubicBezTo>
                  <a:cubicBezTo>
                    <a:pt x="38" y="141"/>
                    <a:pt x="35" y="137"/>
                    <a:pt x="39" y="134"/>
                  </a:cubicBezTo>
                  <a:cubicBezTo>
                    <a:pt x="45" y="133"/>
                    <a:pt x="54" y="134"/>
                    <a:pt x="62" y="133"/>
                  </a:cubicBezTo>
                  <a:cubicBezTo>
                    <a:pt x="66" y="133"/>
                    <a:pt x="70" y="131"/>
                    <a:pt x="73" y="133"/>
                  </a:cubicBezTo>
                  <a:cubicBezTo>
                    <a:pt x="75" y="143"/>
                    <a:pt x="75" y="154"/>
                    <a:pt x="74" y="162"/>
                  </a:cubicBezTo>
                  <a:cubicBezTo>
                    <a:pt x="75" y="163"/>
                    <a:pt x="75" y="165"/>
                    <a:pt x="77" y="165"/>
                  </a:cubicBezTo>
                  <a:cubicBezTo>
                    <a:pt x="76" y="166"/>
                    <a:pt x="76" y="167"/>
                    <a:pt x="74" y="167"/>
                  </a:cubicBezTo>
                  <a:cubicBezTo>
                    <a:pt x="76" y="174"/>
                    <a:pt x="76" y="181"/>
                    <a:pt x="75" y="190"/>
                  </a:cubicBezTo>
                  <a:cubicBezTo>
                    <a:pt x="75" y="195"/>
                    <a:pt x="77" y="200"/>
                    <a:pt x="76" y="205"/>
                  </a:cubicBezTo>
                  <a:cubicBezTo>
                    <a:pt x="76" y="206"/>
                    <a:pt x="75" y="207"/>
                    <a:pt x="75" y="209"/>
                  </a:cubicBezTo>
                  <a:cubicBezTo>
                    <a:pt x="75" y="210"/>
                    <a:pt x="76" y="213"/>
                    <a:pt x="76" y="215"/>
                  </a:cubicBezTo>
                  <a:cubicBezTo>
                    <a:pt x="76" y="216"/>
                    <a:pt x="76" y="220"/>
                    <a:pt x="76" y="222"/>
                  </a:cubicBezTo>
                  <a:cubicBezTo>
                    <a:pt x="76" y="223"/>
                    <a:pt x="76" y="224"/>
                    <a:pt x="76" y="225"/>
                  </a:cubicBezTo>
                  <a:cubicBezTo>
                    <a:pt x="77" y="235"/>
                    <a:pt x="75" y="246"/>
                    <a:pt x="78" y="254"/>
                  </a:cubicBezTo>
                  <a:cubicBezTo>
                    <a:pt x="86" y="255"/>
                    <a:pt x="95" y="254"/>
                    <a:pt x="103" y="254"/>
                  </a:cubicBezTo>
                  <a:cubicBezTo>
                    <a:pt x="104" y="248"/>
                    <a:pt x="104" y="240"/>
                    <a:pt x="103" y="237"/>
                  </a:cubicBezTo>
                  <a:cubicBezTo>
                    <a:pt x="105" y="233"/>
                    <a:pt x="104" y="229"/>
                    <a:pt x="104" y="225"/>
                  </a:cubicBezTo>
                  <a:cubicBezTo>
                    <a:pt x="104" y="212"/>
                    <a:pt x="103" y="198"/>
                    <a:pt x="103" y="185"/>
                  </a:cubicBezTo>
                  <a:cubicBezTo>
                    <a:pt x="103" y="183"/>
                    <a:pt x="102" y="184"/>
                    <a:pt x="102" y="183"/>
                  </a:cubicBezTo>
                  <a:cubicBezTo>
                    <a:pt x="104" y="177"/>
                    <a:pt x="101" y="168"/>
                    <a:pt x="102" y="160"/>
                  </a:cubicBezTo>
                  <a:cubicBezTo>
                    <a:pt x="102" y="158"/>
                    <a:pt x="101" y="156"/>
                    <a:pt x="101" y="154"/>
                  </a:cubicBezTo>
                  <a:cubicBezTo>
                    <a:pt x="101" y="149"/>
                    <a:pt x="102" y="146"/>
                    <a:pt x="100" y="143"/>
                  </a:cubicBezTo>
                  <a:cubicBezTo>
                    <a:pt x="101" y="142"/>
                    <a:pt x="101" y="141"/>
                    <a:pt x="102" y="140"/>
                  </a:cubicBezTo>
                  <a:cubicBezTo>
                    <a:pt x="101" y="132"/>
                    <a:pt x="102" y="121"/>
                    <a:pt x="101" y="111"/>
                  </a:cubicBezTo>
                  <a:cubicBezTo>
                    <a:pt x="101" y="110"/>
                    <a:pt x="100" y="110"/>
                    <a:pt x="100" y="109"/>
                  </a:cubicBezTo>
                  <a:cubicBezTo>
                    <a:pt x="100" y="108"/>
                    <a:pt x="100" y="107"/>
                    <a:pt x="101" y="107"/>
                  </a:cubicBezTo>
                  <a:cubicBezTo>
                    <a:pt x="101" y="97"/>
                    <a:pt x="100" y="90"/>
                    <a:pt x="100" y="82"/>
                  </a:cubicBezTo>
                  <a:cubicBezTo>
                    <a:pt x="109" y="81"/>
                    <a:pt x="118" y="80"/>
                    <a:pt x="127" y="80"/>
                  </a:cubicBezTo>
                  <a:cubicBezTo>
                    <a:pt x="130" y="80"/>
                    <a:pt x="135" y="81"/>
                    <a:pt x="138" y="81"/>
                  </a:cubicBezTo>
                  <a:cubicBezTo>
                    <a:pt x="139" y="83"/>
                    <a:pt x="137" y="85"/>
                    <a:pt x="139" y="86"/>
                  </a:cubicBezTo>
                  <a:cubicBezTo>
                    <a:pt x="136" y="92"/>
                    <a:pt x="138" y="101"/>
                    <a:pt x="137" y="108"/>
                  </a:cubicBezTo>
                  <a:cubicBezTo>
                    <a:pt x="138" y="109"/>
                    <a:pt x="140" y="109"/>
                    <a:pt x="140" y="110"/>
                  </a:cubicBezTo>
                  <a:cubicBezTo>
                    <a:pt x="140" y="111"/>
                    <a:pt x="138" y="112"/>
                    <a:pt x="138" y="113"/>
                  </a:cubicBezTo>
                  <a:cubicBezTo>
                    <a:pt x="138" y="117"/>
                    <a:pt x="139" y="122"/>
                    <a:pt x="138" y="126"/>
                  </a:cubicBezTo>
                  <a:cubicBezTo>
                    <a:pt x="139" y="126"/>
                    <a:pt x="139" y="127"/>
                    <a:pt x="140" y="127"/>
                  </a:cubicBezTo>
                  <a:cubicBezTo>
                    <a:pt x="140" y="139"/>
                    <a:pt x="138" y="148"/>
                    <a:pt x="141" y="158"/>
                  </a:cubicBezTo>
                  <a:cubicBezTo>
                    <a:pt x="141" y="159"/>
                    <a:pt x="139" y="159"/>
                    <a:pt x="140" y="160"/>
                  </a:cubicBezTo>
                  <a:cubicBezTo>
                    <a:pt x="141" y="171"/>
                    <a:pt x="141" y="176"/>
                    <a:pt x="142" y="185"/>
                  </a:cubicBezTo>
                  <a:cubicBezTo>
                    <a:pt x="140" y="193"/>
                    <a:pt x="141" y="205"/>
                    <a:pt x="141" y="215"/>
                  </a:cubicBezTo>
                  <a:cubicBezTo>
                    <a:pt x="140" y="229"/>
                    <a:pt x="139" y="241"/>
                    <a:pt x="141" y="254"/>
                  </a:cubicBezTo>
                  <a:cubicBezTo>
                    <a:pt x="150" y="255"/>
                    <a:pt x="154" y="255"/>
                    <a:pt x="165" y="255"/>
                  </a:cubicBezTo>
                  <a:cubicBezTo>
                    <a:pt x="166" y="243"/>
                    <a:pt x="166" y="233"/>
                    <a:pt x="165" y="220"/>
                  </a:cubicBezTo>
                  <a:cubicBezTo>
                    <a:pt x="166" y="219"/>
                    <a:pt x="164" y="220"/>
                    <a:pt x="164" y="218"/>
                  </a:cubicBezTo>
                  <a:cubicBezTo>
                    <a:pt x="165" y="215"/>
                    <a:pt x="165" y="208"/>
                    <a:pt x="164" y="206"/>
                  </a:cubicBezTo>
                  <a:cubicBezTo>
                    <a:pt x="165" y="203"/>
                    <a:pt x="166" y="197"/>
                    <a:pt x="164" y="195"/>
                  </a:cubicBezTo>
                  <a:cubicBezTo>
                    <a:pt x="164" y="193"/>
                    <a:pt x="165" y="192"/>
                    <a:pt x="165" y="189"/>
                  </a:cubicBezTo>
                  <a:cubicBezTo>
                    <a:pt x="165" y="187"/>
                    <a:pt x="164" y="185"/>
                    <a:pt x="164" y="184"/>
                  </a:cubicBezTo>
                  <a:cubicBezTo>
                    <a:pt x="164" y="184"/>
                    <a:pt x="165" y="183"/>
                    <a:pt x="165" y="182"/>
                  </a:cubicBezTo>
                  <a:cubicBezTo>
                    <a:pt x="165" y="181"/>
                    <a:pt x="165" y="178"/>
                    <a:pt x="165" y="174"/>
                  </a:cubicBezTo>
                  <a:cubicBezTo>
                    <a:pt x="164" y="171"/>
                    <a:pt x="165" y="168"/>
                    <a:pt x="164" y="166"/>
                  </a:cubicBezTo>
                  <a:cubicBezTo>
                    <a:pt x="166" y="148"/>
                    <a:pt x="162" y="125"/>
                    <a:pt x="163" y="108"/>
                  </a:cubicBezTo>
                  <a:cubicBezTo>
                    <a:pt x="163" y="90"/>
                    <a:pt x="160" y="70"/>
                    <a:pt x="161" y="47"/>
                  </a:cubicBezTo>
                  <a:cubicBezTo>
                    <a:pt x="161" y="45"/>
                    <a:pt x="162" y="42"/>
                    <a:pt x="160" y="40"/>
                  </a:cubicBezTo>
                  <a:cubicBezTo>
                    <a:pt x="163" y="39"/>
                    <a:pt x="167" y="39"/>
                    <a:pt x="170" y="39"/>
                  </a:cubicBezTo>
                  <a:cubicBezTo>
                    <a:pt x="178" y="39"/>
                    <a:pt x="184" y="39"/>
                    <a:pt x="191" y="40"/>
                  </a:cubicBezTo>
                  <a:cubicBezTo>
                    <a:pt x="193" y="40"/>
                    <a:pt x="194" y="39"/>
                    <a:pt x="196" y="40"/>
                  </a:cubicBezTo>
                  <a:cubicBezTo>
                    <a:pt x="198" y="41"/>
                    <a:pt x="197" y="44"/>
                    <a:pt x="197" y="47"/>
                  </a:cubicBezTo>
                  <a:cubicBezTo>
                    <a:pt x="196" y="48"/>
                    <a:pt x="197" y="48"/>
                    <a:pt x="198" y="49"/>
                  </a:cubicBezTo>
                  <a:cubicBezTo>
                    <a:pt x="198" y="53"/>
                    <a:pt x="196" y="58"/>
                    <a:pt x="199" y="61"/>
                  </a:cubicBezTo>
                  <a:cubicBezTo>
                    <a:pt x="199" y="62"/>
                    <a:pt x="198" y="63"/>
                    <a:pt x="198" y="63"/>
                  </a:cubicBezTo>
                  <a:cubicBezTo>
                    <a:pt x="199" y="67"/>
                    <a:pt x="198" y="75"/>
                    <a:pt x="199" y="81"/>
                  </a:cubicBezTo>
                  <a:cubicBezTo>
                    <a:pt x="199" y="82"/>
                    <a:pt x="199" y="83"/>
                    <a:pt x="200" y="83"/>
                  </a:cubicBezTo>
                  <a:cubicBezTo>
                    <a:pt x="200" y="84"/>
                    <a:pt x="199" y="85"/>
                    <a:pt x="199" y="86"/>
                  </a:cubicBezTo>
                  <a:cubicBezTo>
                    <a:pt x="199" y="90"/>
                    <a:pt x="198" y="93"/>
                    <a:pt x="200" y="96"/>
                  </a:cubicBezTo>
                  <a:cubicBezTo>
                    <a:pt x="200" y="113"/>
                    <a:pt x="200" y="131"/>
                    <a:pt x="200" y="149"/>
                  </a:cubicBezTo>
                  <a:cubicBezTo>
                    <a:pt x="200" y="151"/>
                    <a:pt x="201" y="153"/>
                    <a:pt x="201" y="155"/>
                  </a:cubicBezTo>
                  <a:cubicBezTo>
                    <a:pt x="202" y="158"/>
                    <a:pt x="201" y="163"/>
                    <a:pt x="201" y="166"/>
                  </a:cubicBezTo>
                  <a:cubicBezTo>
                    <a:pt x="201" y="170"/>
                    <a:pt x="201" y="174"/>
                    <a:pt x="201" y="178"/>
                  </a:cubicBezTo>
                  <a:cubicBezTo>
                    <a:pt x="201" y="179"/>
                    <a:pt x="202" y="180"/>
                    <a:pt x="202" y="182"/>
                  </a:cubicBezTo>
                  <a:cubicBezTo>
                    <a:pt x="202" y="184"/>
                    <a:pt x="201" y="186"/>
                    <a:pt x="201" y="188"/>
                  </a:cubicBezTo>
                  <a:cubicBezTo>
                    <a:pt x="201" y="199"/>
                    <a:pt x="201" y="211"/>
                    <a:pt x="202" y="221"/>
                  </a:cubicBezTo>
                  <a:cubicBezTo>
                    <a:pt x="202" y="224"/>
                    <a:pt x="202" y="226"/>
                    <a:pt x="202" y="228"/>
                  </a:cubicBezTo>
                  <a:cubicBezTo>
                    <a:pt x="202" y="229"/>
                    <a:pt x="201" y="229"/>
                    <a:pt x="201" y="229"/>
                  </a:cubicBezTo>
                  <a:cubicBezTo>
                    <a:pt x="201" y="231"/>
                    <a:pt x="203" y="233"/>
                    <a:pt x="203" y="235"/>
                  </a:cubicBezTo>
                  <a:cubicBezTo>
                    <a:pt x="203" y="243"/>
                    <a:pt x="201" y="249"/>
                    <a:pt x="203" y="256"/>
                  </a:cubicBezTo>
                  <a:cubicBezTo>
                    <a:pt x="211" y="256"/>
                    <a:pt x="220" y="257"/>
                    <a:pt x="226" y="256"/>
                  </a:cubicBezTo>
                  <a:cubicBezTo>
                    <a:pt x="227" y="230"/>
                    <a:pt x="224" y="207"/>
                    <a:pt x="224" y="182"/>
                  </a:cubicBezTo>
                  <a:cubicBezTo>
                    <a:pt x="224" y="179"/>
                    <a:pt x="225" y="178"/>
                    <a:pt x="224" y="176"/>
                  </a:cubicBezTo>
                  <a:cubicBezTo>
                    <a:pt x="224" y="175"/>
                    <a:pt x="222" y="176"/>
                    <a:pt x="222" y="175"/>
                  </a:cubicBezTo>
                  <a:cubicBezTo>
                    <a:pt x="223" y="172"/>
                    <a:pt x="224" y="172"/>
                    <a:pt x="224" y="168"/>
                  </a:cubicBezTo>
                  <a:cubicBezTo>
                    <a:pt x="224" y="167"/>
                    <a:pt x="222" y="168"/>
                    <a:pt x="222" y="167"/>
                  </a:cubicBezTo>
                  <a:cubicBezTo>
                    <a:pt x="222" y="163"/>
                    <a:pt x="225" y="160"/>
                    <a:pt x="223" y="156"/>
                  </a:cubicBezTo>
                  <a:cubicBezTo>
                    <a:pt x="224" y="149"/>
                    <a:pt x="222" y="143"/>
                    <a:pt x="223" y="136"/>
                  </a:cubicBezTo>
                  <a:cubicBezTo>
                    <a:pt x="223" y="135"/>
                    <a:pt x="221" y="135"/>
                    <a:pt x="222" y="134"/>
                  </a:cubicBezTo>
                  <a:cubicBezTo>
                    <a:pt x="223" y="128"/>
                    <a:pt x="221" y="122"/>
                    <a:pt x="222" y="117"/>
                  </a:cubicBezTo>
                  <a:cubicBezTo>
                    <a:pt x="222" y="116"/>
                    <a:pt x="221" y="116"/>
                    <a:pt x="221" y="115"/>
                  </a:cubicBezTo>
                  <a:cubicBezTo>
                    <a:pt x="221" y="114"/>
                    <a:pt x="221" y="113"/>
                    <a:pt x="222" y="112"/>
                  </a:cubicBezTo>
                  <a:cubicBezTo>
                    <a:pt x="221" y="102"/>
                    <a:pt x="221" y="92"/>
                    <a:pt x="220" y="81"/>
                  </a:cubicBezTo>
                  <a:cubicBezTo>
                    <a:pt x="220" y="71"/>
                    <a:pt x="222" y="61"/>
                    <a:pt x="219" y="53"/>
                  </a:cubicBezTo>
                  <a:cubicBezTo>
                    <a:pt x="221" y="44"/>
                    <a:pt x="219" y="34"/>
                    <a:pt x="219" y="25"/>
                  </a:cubicBezTo>
                  <a:cubicBezTo>
                    <a:pt x="219" y="24"/>
                    <a:pt x="218" y="24"/>
                    <a:pt x="217" y="23"/>
                  </a:cubicBezTo>
                  <a:cubicBezTo>
                    <a:pt x="217" y="21"/>
                    <a:pt x="219" y="20"/>
                    <a:pt x="219" y="19"/>
                  </a:cubicBezTo>
                  <a:cubicBezTo>
                    <a:pt x="219" y="14"/>
                    <a:pt x="220" y="9"/>
                    <a:pt x="219" y="4"/>
                  </a:cubicBezTo>
                  <a:cubicBezTo>
                    <a:pt x="222" y="2"/>
                    <a:pt x="226" y="3"/>
                    <a:pt x="230" y="3"/>
                  </a:cubicBezTo>
                  <a:cubicBezTo>
                    <a:pt x="239" y="2"/>
                    <a:pt x="249" y="0"/>
                    <a:pt x="258" y="2"/>
                  </a:cubicBezTo>
                  <a:cubicBezTo>
                    <a:pt x="256" y="17"/>
                    <a:pt x="260" y="40"/>
                    <a:pt x="258" y="55"/>
                  </a:cubicBezTo>
                  <a:cubicBezTo>
                    <a:pt x="261" y="70"/>
                    <a:pt x="258" y="88"/>
                    <a:pt x="260" y="103"/>
                  </a:cubicBezTo>
                  <a:cubicBezTo>
                    <a:pt x="259" y="104"/>
                    <a:pt x="261" y="108"/>
                    <a:pt x="259" y="110"/>
                  </a:cubicBezTo>
                  <a:cubicBezTo>
                    <a:pt x="261" y="113"/>
                    <a:pt x="261" y="117"/>
                    <a:pt x="261" y="121"/>
                  </a:cubicBezTo>
                  <a:cubicBezTo>
                    <a:pt x="261" y="121"/>
                    <a:pt x="261" y="121"/>
                    <a:pt x="262" y="121"/>
                  </a:cubicBezTo>
                  <a:cubicBezTo>
                    <a:pt x="260" y="130"/>
                    <a:pt x="262" y="137"/>
                    <a:pt x="261" y="148"/>
                  </a:cubicBezTo>
                  <a:cubicBezTo>
                    <a:pt x="262" y="149"/>
                    <a:pt x="262" y="150"/>
                    <a:pt x="263" y="151"/>
                  </a:cubicBezTo>
                  <a:cubicBezTo>
                    <a:pt x="262" y="158"/>
                    <a:pt x="263" y="167"/>
                    <a:pt x="263" y="176"/>
                  </a:cubicBezTo>
                  <a:cubicBezTo>
                    <a:pt x="263" y="179"/>
                    <a:pt x="263" y="182"/>
                    <a:pt x="263" y="184"/>
                  </a:cubicBezTo>
                  <a:cubicBezTo>
                    <a:pt x="263" y="187"/>
                    <a:pt x="264" y="189"/>
                    <a:pt x="264" y="192"/>
                  </a:cubicBezTo>
                  <a:cubicBezTo>
                    <a:pt x="264" y="194"/>
                    <a:pt x="263" y="197"/>
                    <a:pt x="263" y="200"/>
                  </a:cubicBezTo>
                  <a:cubicBezTo>
                    <a:pt x="263" y="202"/>
                    <a:pt x="264" y="203"/>
                    <a:pt x="264" y="205"/>
                  </a:cubicBezTo>
                  <a:cubicBezTo>
                    <a:pt x="264" y="205"/>
                    <a:pt x="263" y="206"/>
                    <a:pt x="263" y="206"/>
                  </a:cubicBezTo>
                  <a:cubicBezTo>
                    <a:pt x="263" y="207"/>
                    <a:pt x="264" y="208"/>
                    <a:pt x="264" y="208"/>
                  </a:cubicBezTo>
                  <a:cubicBezTo>
                    <a:pt x="264" y="209"/>
                    <a:pt x="263" y="210"/>
                    <a:pt x="263" y="211"/>
                  </a:cubicBezTo>
                  <a:cubicBezTo>
                    <a:pt x="263" y="214"/>
                    <a:pt x="264" y="216"/>
                    <a:pt x="264" y="218"/>
                  </a:cubicBezTo>
                  <a:cubicBezTo>
                    <a:pt x="264" y="231"/>
                    <a:pt x="263" y="242"/>
                    <a:pt x="263" y="255"/>
                  </a:cubicBezTo>
                  <a:cubicBezTo>
                    <a:pt x="277" y="257"/>
                    <a:pt x="293" y="256"/>
                    <a:pt x="306" y="256"/>
                  </a:cubicBezTo>
                  <a:cubicBezTo>
                    <a:pt x="308" y="256"/>
                    <a:pt x="309" y="255"/>
                    <a:pt x="311" y="256"/>
                  </a:cubicBezTo>
                  <a:cubicBezTo>
                    <a:pt x="310" y="260"/>
                    <a:pt x="307" y="258"/>
                    <a:pt x="303" y="258"/>
                  </a:cubicBezTo>
                  <a:cubicBezTo>
                    <a:pt x="299" y="258"/>
                    <a:pt x="294" y="260"/>
                    <a:pt x="291" y="260"/>
                  </a:cubicBezTo>
                  <a:cubicBezTo>
                    <a:pt x="288" y="259"/>
                    <a:pt x="285" y="259"/>
                    <a:pt x="282" y="258"/>
                  </a:cubicBezTo>
                  <a:cubicBezTo>
                    <a:pt x="276" y="259"/>
                    <a:pt x="270" y="258"/>
                    <a:pt x="264" y="258"/>
                  </a:cubicBezTo>
                  <a:cubicBezTo>
                    <a:pt x="263" y="259"/>
                    <a:pt x="264" y="260"/>
                    <a:pt x="262" y="261"/>
                  </a:cubicBezTo>
                  <a:cubicBezTo>
                    <a:pt x="261" y="261"/>
                    <a:pt x="260" y="260"/>
                    <a:pt x="260" y="258"/>
                  </a:cubicBezTo>
                  <a:cubicBezTo>
                    <a:pt x="250" y="258"/>
                    <a:pt x="240" y="258"/>
                    <a:pt x="229" y="258"/>
                  </a:cubicBezTo>
                  <a:cubicBezTo>
                    <a:pt x="228" y="259"/>
                    <a:pt x="228" y="260"/>
                    <a:pt x="228" y="261"/>
                  </a:cubicBezTo>
                  <a:cubicBezTo>
                    <a:pt x="226" y="261"/>
                    <a:pt x="226" y="259"/>
                    <a:pt x="226" y="259"/>
                  </a:cubicBezTo>
                  <a:cubicBezTo>
                    <a:pt x="216" y="259"/>
                    <a:pt x="202" y="259"/>
                    <a:pt x="192" y="258"/>
                  </a:cubicBezTo>
                  <a:cubicBezTo>
                    <a:pt x="191" y="258"/>
                    <a:pt x="191" y="260"/>
                    <a:pt x="190" y="260"/>
                  </a:cubicBezTo>
                  <a:cubicBezTo>
                    <a:pt x="190" y="257"/>
                    <a:pt x="185" y="259"/>
                    <a:pt x="184" y="258"/>
                  </a:cubicBezTo>
                  <a:cubicBezTo>
                    <a:pt x="182" y="258"/>
                    <a:pt x="183" y="260"/>
                    <a:pt x="181" y="260"/>
                  </a:cubicBezTo>
                  <a:cubicBezTo>
                    <a:pt x="180" y="260"/>
                    <a:pt x="182" y="259"/>
                    <a:pt x="182" y="258"/>
                  </a:cubicBezTo>
                  <a:cubicBezTo>
                    <a:pt x="177" y="258"/>
                    <a:pt x="171" y="256"/>
                    <a:pt x="166" y="258"/>
                  </a:cubicBezTo>
                  <a:cubicBezTo>
                    <a:pt x="161" y="256"/>
                    <a:pt x="156" y="257"/>
                    <a:pt x="151" y="257"/>
                  </a:cubicBezTo>
                  <a:cubicBezTo>
                    <a:pt x="146" y="257"/>
                    <a:pt x="142" y="256"/>
                    <a:pt x="139" y="258"/>
                  </a:cubicBezTo>
                  <a:cubicBezTo>
                    <a:pt x="135" y="255"/>
                    <a:pt x="130" y="257"/>
                    <a:pt x="126" y="256"/>
                  </a:cubicBezTo>
                  <a:cubicBezTo>
                    <a:pt x="126" y="256"/>
                    <a:pt x="125" y="255"/>
                    <a:pt x="124" y="255"/>
                  </a:cubicBezTo>
                  <a:cubicBezTo>
                    <a:pt x="122" y="255"/>
                    <a:pt x="120" y="256"/>
                    <a:pt x="117" y="256"/>
                  </a:cubicBezTo>
                  <a:cubicBezTo>
                    <a:pt x="116" y="256"/>
                    <a:pt x="114" y="255"/>
                    <a:pt x="111" y="256"/>
                  </a:cubicBezTo>
                  <a:cubicBezTo>
                    <a:pt x="110" y="256"/>
                    <a:pt x="110" y="257"/>
                    <a:pt x="108" y="257"/>
                  </a:cubicBezTo>
                  <a:cubicBezTo>
                    <a:pt x="107" y="257"/>
                    <a:pt x="108" y="257"/>
                    <a:pt x="108" y="256"/>
                  </a:cubicBezTo>
                  <a:cubicBezTo>
                    <a:pt x="104" y="256"/>
                    <a:pt x="100" y="256"/>
                    <a:pt x="97" y="257"/>
                  </a:cubicBezTo>
                  <a:cubicBezTo>
                    <a:pt x="90" y="257"/>
                    <a:pt x="82" y="258"/>
                    <a:pt x="75" y="257"/>
                  </a:cubicBezTo>
                  <a:cubicBezTo>
                    <a:pt x="72" y="257"/>
                    <a:pt x="68" y="255"/>
                    <a:pt x="64" y="257"/>
                  </a:cubicBezTo>
                  <a:cubicBezTo>
                    <a:pt x="64" y="256"/>
                    <a:pt x="64" y="256"/>
                    <a:pt x="64" y="255"/>
                  </a:cubicBezTo>
                  <a:cubicBezTo>
                    <a:pt x="64" y="256"/>
                    <a:pt x="63" y="255"/>
                    <a:pt x="61" y="255"/>
                  </a:cubicBezTo>
                  <a:cubicBezTo>
                    <a:pt x="61" y="255"/>
                    <a:pt x="60" y="256"/>
                    <a:pt x="59" y="256"/>
                  </a:cubicBezTo>
                  <a:cubicBezTo>
                    <a:pt x="56" y="256"/>
                    <a:pt x="49" y="257"/>
                    <a:pt x="46" y="256"/>
                  </a:cubicBezTo>
                  <a:cubicBezTo>
                    <a:pt x="45" y="256"/>
                    <a:pt x="41" y="256"/>
                    <a:pt x="41" y="258"/>
                  </a:cubicBezTo>
                  <a:close/>
                  <a:moveTo>
                    <a:pt x="243" y="4"/>
                  </a:moveTo>
                  <a:cubicBezTo>
                    <a:pt x="236" y="12"/>
                    <a:pt x="229" y="20"/>
                    <a:pt x="224" y="32"/>
                  </a:cubicBezTo>
                  <a:cubicBezTo>
                    <a:pt x="222" y="32"/>
                    <a:pt x="222" y="34"/>
                    <a:pt x="221" y="36"/>
                  </a:cubicBezTo>
                  <a:cubicBezTo>
                    <a:pt x="222" y="36"/>
                    <a:pt x="222" y="37"/>
                    <a:pt x="222" y="38"/>
                  </a:cubicBezTo>
                  <a:cubicBezTo>
                    <a:pt x="231" y="27"/>
                    <a:pt x="238" y="15"/>
                    <a:pt x="247" y="4"/>
                  </a:cubicBezTo>
                  <a:cubicBezTo>
                    <a:pt x="245" y="5"/>
                    <a:pt x="244" y="4"/>
                    <a:pt x="243" y="4"/>
                  </a:cubicBezTo>
                  <a:close/>
                  <a:moveTo>
                    <a:pt x="248" y="6"/>
                  </a:moveTo>
                  <a:cubicBezTo>
                    <a:pt x="248" y="8"/>
                    <a:pt x="246" y="8"/>
                    <a:pt x="246" y="9"/>
                  </a:cubicBezTo>
                  <a:cubicBezTo>
                    <a:pt x="238" y="17"/>
                    <a:pt x="233" y="29"/>
                    <a:pt x="225" y="38"/>
                  </a:cubicBezTo>
                  <a:cubicBezTo>
                    <a:pt x="225" y="39"/>
                    <a:pt x="226" y="39"/>
                    <a:pt x="226" y="41"/>
                  </a:cubicBezTo>
                  <a:cubicBezTo>
                    <a:pt x="225" y="41"/>
                    <a:pt x="224" y="42"/>
                    <a:pt x="223" y="42"/>
                  </a:cubicBezTo>
                  <a:cubicBezTo>
                    <a:pt x="222" y="43"/>
                    <a:pt x="222" y="46"/>
                    <a:pt x="222" y="47"/>
                  </a:cubicBezTo>
                  <a:cubicBezTo>
                    <a:pt x="223" y="47"/>
                    <a:pt x="224" y="46"/>
                    <a:pt x="225" y="45"/>
                  </a:cubicBezTo>
                  <a:cubicBezTo>
                    <a:pt x="234" y="31"/>
                    <a:pt x="245" y="19"/>
                    <a:pt x="254" y="5"/>
                  </a:cubicBezTo>
                  <a:cubicBezTo>
                    <a:pt x="251" y="3"/>
                    <a:pt x="250" y="6"/>
                    <a:pt x="248" y="6"/>
                  </a:cubicBezTo>
                  <a:close/>
                  <a:moveTo>
                    <a:pt x="223" y="6"/>
                  </a:moveTo>
                  <a:cubicBezTo>
                    <a:pt x="222" y="9"/>
                    <a:pt x="221" y="12"/>
                    <a:pt x="222" y="16"/>
                  </a:cubicBezTo>
                  <a:cubicBezTo>
                    <a:pt x="225" y="13"/>
                    <a:pt x="228" y="9"/>
                    <a:pt x="231" y="5"/>
                  </a:cubicBezTo>
                  <a:cubicBezTo>
                    <a:pt x="228" y="5"/>
                    <a:pt x="225" y="4"/>
                    <a:pt x="223" y="6"/>
                  </a:cubicBezTo>
                  <a:close/>
                  <a:moveTo>
                    <a:pt x="233" y="5"/>
                  </a:moveTo>
                  <a:cubicBezTo>
                    <a:pt x="229" y="11"/>
                    <a:pt x="224" y="16"/>
                    <a:pt x="221" y="23"/>
                  </a:cubicBezTo>
                  <a:cubicBezTo>
                    <a:pt x="222" y="24"/>
                    <a:pt x="221" y="27"/>
                    <a:pt x="223" y="28"/>
                  </a:cubicBezTo>
                  <a:cubicBezTo>
                    <a:pt x="227" y="21"/>
                    <a:pt x="231" y="14"/>
                    <a:pt x="237" y="9"/>
                  </a:cubicBezTo>
                  <a:cubicBezTo>
                    <a:pt x="236" y="7"/>
                    <a:pt x="238" y="7"/>
                    <a:pt x="238" y="5"/>
                  </a:cubicBezTo>
                  <a:cubicBezTo>
                    <a:pt x="236" y="5"/>
                    <a:pt x="235" y="5"/>
                    <a:pt x="233" y="5"/>
                  </a:cubicBezTo>
                  <a:close/>
                  <a:moveTo>
                    <a:pt x="254" y="10"/>
                  </a:moveTo>
                  <a:cubicBezTo>
                    <a:pt x="254" y="11"/>
                    <a:pt x="253" y="10"/>
                    <a:pt x="253" y="10"/>
                  </a:cubicBezTo>
                  <a:cubicBezTo>
                    <a:pt x="249" y="16"/>
                    <a:pt x="245" y="22"/>
                    <a:pt x="241" y="28"/>
                  </a:cubicBezTo>
                  <a:cubicBezTo>
                    <a:pt x="238" y="33"/>
                    <a:pt x="233" y="36"/>
                    <a:pt x="230" y="40"/>
                  </a:cubicBezTo>
                  <a:cubicBezTo>
                    <a:pt x="229" y="42"/>
                    <a:pt x="228" y="45"/>
                    <a:pt x="227" y="47"/>
                  </a:cubicBezTo>
                  <a:cubicBezTo>
                    <a:pt x="224" y="51"/>
                    <a:pt x="221" y="53"/>
                    <a:pt x="223" y="58"/>
                  </a:cubicBezTo>
                  <a:cubicBezTo>
                    <a:pt x="226" y="57"/>
                    <a:pt x="226" y="53"/>
                    <a:pt x="229" y="52"/>
                  </a:cubicBezTo>
                  <a:cubicBezTo>
                    <a:pt x="231" y="44"/>
                    <a:pt x="238" y="40"/>
                    <a:pt x="241" y="33"/>
                  </a:cubicBezTo>
                  <a:cubicBezTo>
                    <a:pt x="246" y="28"/>
                    <a:pt x="250" y="22"/>
                    <a:pt x="255" y="16"/>
                  </a:cubicBezTo>
                  <a:cubicBezTo>
                    <a:pt x="255" y="14"/>
                    <a:pt x="254" y="12"/>
                    <a:pt x="255" y="10"/>
                  </a:cubicBezTo>
                  <a:cubicBezTo>
                    <a:pt x="254" y="10"/>
                    <a:pt x="254" y="10"/>
                    <a:pt x="254" y="10"/>
                  </a:cubicBezTo>
                  <a:close/>
                  <a:moveTo>
                    <a:pt x="254" y="21"/>
                  </a:moveTo>
                  <a:cubicBezTo>
                    <a:pt x="244" y="33"/>
                    <a:pt x="236" y="46"/>
                    <a:pt x="226" y="57"/>
                  </a:cubicBezTo>
                  <a:cubicBezTo>
                    <a:pt x="226" y="59"/>
                    <a:pt x="225" y="59"/>
                    <a:pt x="225" y="61"/>
                  </a:cubicBezTo>
                  <a:cubicBezTo>
                    <a:pt x="224" y="61"/>
                    <a:pt x="223" y="62"/>
                    <a:pt x="223" y="62"/>
                  </a:cubicBezTo>
                  <a:cubicBezTo>
                    <a:pt x="223" y="65"/>
                    <a:pt x="222" y="69"/>
                    <a:pt x="223" y="70"/>
                  </a:cubicBezTo>
                  <a:cubicBezTo>
                    <a:pt x="232" y="61"/>
                    <a:pt x="238" y="48"/>
                    <a:pt x="247" y="39"/>
                  </a:cubicBezTo>
                  <a:cubicBezTo>
                    <a:pt x="248" y="32"/>
                    <a:pt x="258" y="28"/>
                    <a:pt x="254" y="21"/>
                  </a:cubicBezTo>
                  <a:cubicBezTo>
                    <a:pt x="254" y="21"/>
                    <a:pt x="254" y="21"/>
                    <a:pt x="254" y="21"/>
                  </a:cubicBezTo>
                  <a:close/>
                  <a:moveTo>
                    <a:pt x="232" y="68"/>
                  </a:moveTo>
                  <a:cubicBezTo>
                    <a:pt x="232" y="68"/>
                    <a:pt x="232" y="67"/>
                    <a:pt x="232" y="67"/>
                  </a:cubicBezTo>
                  <a:cubicBezTo>
                    <a:pt x="233" y="66"/>
                    <a:pt x="234" y="66"/>
                    <a:pt x="234" y="65"/>
                  </a:cubicBezTo>
                  <a:cubicBezTo>
                    <a:pt x="237" y="61"/>
                    <a:pt x="239" y="57"/>
                    <a:pt x="242" y="53"/>
                  </a:cubicBezTo>
                  <a:cubicBezTo>
                    <a:pt x="245" y="49"/>
                    <a:pt x="249" y="46"/>
                    <a:pt x="252" y="42"/>
                  </a:cubicBezTo>
                  <a:cubicBezTo>
                    <a:pt x="254" y="39"/>
                    <a:pt x="257" y="35"/>
                    <a:pt x="255" y="31"/>
                  </a:cubicBezTo>
                  <a:cubicBezTo>
                    <a:pt x="251" y="34"/>
                    <a:pt x="249" y="39"/>
                    <a:pt x="245" y="42"/>
                  </a:cubicBezTo>
                  <a:cubicBezTo>
                    <a:pt x="244" y="46"/>
                    <a:pt x="241" y="49"/>
                    <a:pt x="238" y="52"/>
                  </a:cubicBezTo>
                  <a:cubicBezTo>
                    <a:pt x="236" y="57"/>
                    <a:pt x="232" y="60"/>
                    <a:pt x="230" y="65"/>
                  </a:cubicBezTo>
                  <a:cubicBezTo>
                    <a:pt x="229" y="65"/>
                    <a:pt x="229" y="68"/>
                    <a:pt x="228" y="67"/>
                  </a:cubicBezTo>
                  <a:cubicBezTo>
                    <a:pt x="227" y="72"/>
                    <a:pt x="221" y="76"/>
                    <a:pt x="223" y="80"/>
                  </a:cubicBezTo>
                  <a:cubicBezTo>
                    <a:pt x="225" y="76"/>
                    <a:pt x="229" y="72"/>
                    <a:pt x="232" y="68"/>
                  </a:cubicBezTo>
                  <a:close/>
                  <a:moveTo>
                    <a:pt x="239" y="61"/>
                  </a:moveTo>
                  <a:cubicBezTo>
                    <a:pt x="234" y="68"/>
                    <a:pt x="229" y="75"/>
                    <a:pt x="225" y="82"/>
                  </a:cubicBezTo>
                  <a:cubicBezTo>
                    <a:pt x="224" y="82"/>
                    <a:pt x="225" y="83"/>
                    <a:pt x="225" y="84"/>
                  </a:cubicBezTo>
                  <a:cubicBezTo>
                    <a:pt x="224" y="85"/>
                    <a:pt x="223" y="85"/>
                    <a:pt x="223" y="86"/>
                  </a:cubicBezTo>
                  <a:cubicBezTo>
                    <a:pt x="223" y="87"/>
                    <a:pt x="224" y="88"/>
                    <a:pt x="223" y="89"/>
                  </a:cubicBezTo>
                  <a:cubicBezTo>
                    <a:pt x="235" y="76"/>
                    <a:pt x="245" y="61"/>
                    <a:pt x="256" y="47"/>
                  </a:cubicBezTo>
                  <a:cubicBezTo>
                    <a:pt x="256" y="45"/>
                    <a:pt x="257" y="42"/>
                    <a:pt x="255" y="41"/>
                  </a:cubicBezTo>
                  <a:cubicBezTo>
                    <a:pt x="250" y="47"/>
                    <a:pt x="244" y="54"/>
                    <a:pt x="239" y="61"/>
                  </a:cubicBezTo>
                  <a:close/>
                  <a:moveTo>
                    <a:pt x="164" y="42"/>
                  </a:moveTo>
                  <a:cubicBezTo>
                    <a:pt x="164" y="45"/>
                    <a:pt x="163" y="49"/>
                    <a:pt x="164" y="51"/>
                  </a:cubicBezTo>
                  <a:cubicBezTo>
                    <a:pt x="166" y="48"/>
                    <a:pt x="169" y="45"/>
                    <a:pt x="170" y="42"/>
                  </a:cubicBezTo>
                  <a:cubicBezTo>
                    <a:pt x="169" y="42"/>
                    <a:pt x="167" y="42"/>
                    <a:pt x="164" y="42"/>
                  </a:cubicBezTo>
                  <a:close/>
                  <a:moveTo>
                    <a:pt x="172" y="42"/>
                  </a:moveTo>
                  <a:cubicBezTo>
                    <a:pt x="170" y="48"/>
                    <a:pt x="162" y="52"/>
                    <a:pt x="164" y="61"/>
                  </a:cubicBezTo>
                  <a:cubicBezTo>
                    <a:pt x="168" y="55"/>
                    <a:pt x="172" y="48"/>
                    <a:pt x="176" y="42"/>
                  </a:cubicBezTo>
                  <a:cubicBezTo>
                    <a:pt x="174" y="42"/>
                    <a:pt x="174" y="42"/>
                    <a:pt x="172" y="42"/>
                  </a:cubicBezTo>
                  <a:close/>
                  <a:moveTo>
                    <a:pt x="180" y="42"/>
                  </a:moveTo>
                  <a:cubicBezTo>
                    <a:pt x="176" y="46"/>
                    <a:pt x="171" y="49"/>
                    <a:pt x="170" y="56"/>
                  </a:cubicBezTo>
                  <a:cubicBezTo>
                    <a:pt x="166" y="57"/>
                    <a:pt x="168" y="62"/>
                    <a:pt x="164" y="63"/>
                  </a:cubicBezTo>
                  <a:cubicBezTo>
                    <a:pt x="165" y="65"/>
                    <a:pt x="163" y="69"/>
                    <a:pt x="164" y="73"/>
                  </a:cubicBezTo>
                  <a:cubicBezTo>
                    <a:pt x="167" y="72"/>
                    <a:pt x="167" y="68"/>
                    <a:pt x="168" y="66"/>
                  </a:cubicBezTo>
                  <a:cubicBezTo>
                    <a:pt x="170" y="64"/>
                    <a:pt x="172" y="62"/>
                    <a:pt x="174" y="59"/>
                  </a:cubicBezTo>
                  <a:cubicBezTo>
                    <a:pt x="175" y="57"/>
                    <a:pt x="176" y="55"/>
                    <a:pt x="177" y="53"/>
                  </a:cubicBezTo>
                  <a:cubicBezTo>
                    <a:pt x="177" y="53"/>
                    <a:pt x="178" y="54"/>
                    <a:pt x="178" y="54"/>
                  </a:cubicBezTo>
                  <a:cubicBezTo>
                    <a:pt x="180" y="50"/>
                    <a:pt x="182" y="46"/>
                    <a:pt x="185" y="43"/>
                  </a:cubicBezTo>
                  <a:cubicBezTo>
                    <a:pt x="183" y="42"/>
                    <a:pt x="181" y="43"/>
                    <a:pt x="180" y="42"/>
                  </a:cubicBezTo>
                  <a:close/>
                  <a:moveTo>
                    <a:pt x="187" y="44"/>
                  </a:moveTo>
                  <a:cubicBezTo>
                    <a:pt x="180" y="54"/>
                    <a:pt x="171" y="62"/>
                    <a:pt x="166" y="76"/>
                  </a:cubicBezTo>
                  <a:cubicBezTo>
                    <a:pt x="165" y="76"/>
                    <a:pt x="165" y="77"/>
                    <a:pt x="164" y="78"/>
                  </a:cubicBezTo>
                  <a:cubicBezTo>
                    <a:pt x="164" y="80"/>
                    <a:pt x="164" y="81"/>
                    <a:pt x="164" y="83"/>
                  </a:cubicBezTo>
                  <a:cubicBezTo>
                    <a:pt x="167" y="83"/>
                    <a:pt x="168" y="78"/>
                    <a:pt x="170" y="77"/>
                  </a:cubicBezTo>
                  <a:cubicBezTo>
                    <a:pt x="176" y="64"/>
                    <a:pt x="185" y="55"/>
                    <a:pt x="191" y="43"/>
                  </a:cubicBezTo>
                  <a:cubicBezTo>
                    <a:pt x="190" y="43"/>
                    <a:pt x="189" y="43"/>
                    <a:pt x="187" y="44"/>
                  </a:cubicBezTo>
                  <a:close/>
                  <a:moveTo>
                    <a:pt x="165" y="86"/>
                  </a:moveTo>
                  <a:cubicBezTo>
                    <a:pt x="165" y="89"/>
                    <a:pt x="164" y="91"/>
                    <a:pt x="165" y="94"/>
                  </a:cubicBezTo>
                  <a:cubicBezTo>
                    <a:pt x="169" y="90"/>
                    <a:pt x="172" y="85"/>
                    <a:pt x="174" y="80"/>
                  </a:cubicBezTo>
                  <a:cubicBezTo>
                    <a:pt x="177" y="78"/>
                    <a:pt x="177" y="75"/>
                    <a:pt x="179" y="73"/>
                  </a:cubicBezTo>
                  <a:cubicBezTo>
                    <a:pt x="180" y="71"/>
                    <a:pt x="182" y="70"/>
                    <a:pt x="183" y="68"/>
                  </a:cubicBezTo>
                  <a:cubicBezTo>
                    <a:pt x="184" y="67"/>
                    <a:pt x="184" y="65"/>
                    <a:pt x="186" y="63"/>
                  </a:cubicBezTo>
                  <a:cubicBezTo>
                    <a:pt x="188" y="58"/>
                    <a:pt x="196" y="51"/>
                    <a:pt x="193" y="46"/>
                  </a:cubicBezTo>
                  <a:cubicBezTo>
                    <a:pt x="182" y="58"/>
                    <a:pt x="174" y="73"/>
                    <a:pt x="165" y="86"/>
                  </a:cubicBezTo>
                  <a:close/>
                  <a:moveTo>
                    <a:pt x="251" y="56"/>
                  </a:moveTo>
                  <a:cubicBezTo>
                    <a:pt x="250" y="58"/>
                    <a:pt x="248" y="60"/>
                    <a:pt x="246" y="62"/>
                  </a:cubicBezTo>
                  <a:cubicBezTo>
                    <a:pt x="246" y="63"/>
                    <a:pt x="245" y="64"/>
                    <a:pt x="245" y="64"/>
                  </a:cubicBezTo>
                  <a:cubicBezTo>
                    <a:pt x="245" y="64"/>
                    <a:pt x="244" y="64"/>
                    <a:pt x="244" y="64"/>
                  </a:cubicBezTo>
                  <a:cubicBezTo>
                    <a:pt x="244" y="65"/>
                    <a:pt x="243" y="67"/>
                    <a:pt x="243" y="67"/>
                  </a:cubicBezTo>
                  <a:cubicBezTo>
                    <a:pt x="240" y="71"/>
                    <a:pt x="237" y="75"/>
                    <a:pt x="234" y="78"/>
                  </a:cubicBezTo>
                  <a:cubicBezTo>
                    <a:pt x="231" y="83"/>
                    <a:pt x="227" y="87"/>
                    <a:pt x="225" y="92"/>
                  </a:cubicBezTo>
                  <a:cubicBezTo>
                    <a:pt x="224" y="92"/>
                    <a:pt x="223" y="93"/>
                    <a:pt x="223" y="93"/>
                  </a:cubicBezTo>
                  <a:cubicBezTo>
                    <a:pt x="224" y="95"/>
                    <a:pt x="223" y="99"/>
                    <a:pt x="224" y="100"/>
                  </a:cubicBezTo>
                  <a:cubicBezTo>
                    <a:pt x="229" y="96"/>
                    <a:pt x="231" y="90"/>
                    <a:pt x="235" y="86"/>
                  </a:cubicBezTo>
                  <a:cubicBezTo>
                    <a:pt x="242" y="76"/>
                    <a:pt x="250" y="67"/>
                    <a:pt x="256" y="57"/>
                  </a:cubicBezTo>
                  <a:cubicBezTo>
                    <a:pt x="256" y="55"/>
                    <a:pt x="256" y="53"/>
                    <a:pt x="256" y="52"/>
                  </a:cubicBezTo>
                  <a:cubicBezTo>
                    <a:pt x="256" y="52"/>
                    <a:pt x="254" y="51"/>
                    <a:pt x="254" y="52"/>
                  </a:cubicBezTo>
                  <a:cubicBezTo>
                    <a:pt x="255" y="53"/>
                    <a:pt x="252" y="55"/>
                    <a:pt x="251" y="56"/>
                  </a:cubicBezTo>
                  <a:close/>
                  <a:moveTo>
                    <a:pt x="173" y="84"/>
                  </a:moveTo>
                  <a:cubicBezTo>
                    <a:pt x="173" y="85"/>
                    <a:pt x="173" y="85"/>
                    <a:pt x="173" y="86"/>
                  </a:cubicBezTo>
                  <a:cubicBezTo>
                    <a:pt x="172" y="87"/>
                    <a:pt x="171" y="89"/>
                    <a:pt x="170" y="91"/>
                  </a:cubicBezTo>
                  <a:cubicBezTo>
                    <a:pt x="170" y="90"/>
                    <a:pt x="170" y="92"/>
                    <a:pt x="169" y="92"/>
                  </a:cubicBezTo>
                  <a:cubicBezTo>
                    <a:pt x="169" y="93"/>
                    <a:pt x="168" y="93"/>
                    <a:pt x="168" y="93"/>
                  </a:cubicBezTo>
                  <a:cubicBezTo>
                    <a:pt x="168" y="98"/>
                    <a:pt x="163" y="100"/>
                    <a:pt x="165" y="105"/>
                  </a:cubicBezTo>
                  <a:cubicBezTo>
                    <a:pt x="176" y="91"/>
                    <a:pt x="185" y="75"/>
                    <a:pt x="195" y="61"/>
                  </a:cubicBezTo>
                  <a:cubicBezTo>
                    <a:pt x="194" y="59"/>
                    <a:pt x="195" y="55"/>
                    <a:pt x="194" y="54"/>
                  </a:cubicBezTo>
                  <a:cubicBezTo>
                    <a:pt x="187" y="64"/>
                    <a:pt x="181" y="75"/>
                    <a:pt x="173" y="84"/>
                  </a:cubicBezTo>
                  <a:close/>
                  <a:moveTo>
                    <a:pt x="241" y="80"/>
                  </a:moveTo>
                  <a:cubicBezTo>
                    <a:pt x="237" y="86"/>
                    <a:pt x="232" y="94"/>
                    <a:pt x="227" y="100"/>
                  </a:cubicBezTo>
                  <a:cubicBezTo>
                    <a:pt x="226" y="101"/>
                    <a:pt x="227" y="101"/>
                    <a:pt x="227" y="103"/>
                  </a:cubicBezTo>
                  <a:cubicBezTo>
                    <a:pt x="225" y="103"/>
                    <a:pt x="225" y="103"/>
                    <a:pt x="224" y="103"/>
                  </a:cubicBezTo>
                  <a:cubicBezTo>
                    <a:pt x="224" y="105"/>
                    <a:pt x="224" y="107"/>
                    <a:pt x="224" y="109"/>
                  </a:cubicBezTo>
                  <a:cubicBezTo>
                    <a:pt x="227" y="108"/>
                    <a:pt x="226" y="106"/>
                    <a:pt x="228" y="104"/>
                  </a:cubicBezTo>
                  <a:cubicBezTo>
                    <a:pt x="231" y="100"/>
                    <a:pt x="236" y="96"/>
                    <a:pt x="240" y="90"/>
                  </a:cubicBezTo>
                  <a:cubicBezTo>
                    <a:pt x="243" y="87"/>
                    <a:pt x="246" y="83"/>
                    <a:pt x="249" y="79"/>
                  </a:cubicBezTo>
                  <a:cubicBezTo>
                    <a:pt x="252" y="74"/>
                    <a:pt x="259" y="66"/>
                    <a:pt x="256" y="62"/>
                  </a:cubicBezTo>
                  <a:cubicBezTo>
                    <a:pt x="251" y="68"/>
                    <a:pt x="247" y="75"/>
                    <a:pt x="241" y="80"/>
                  </a:cubicBezTo>
                  <a:close/>
                  <a:moveTo>
                    <a:pt x="186" y="79"/>
                  </a:moveTo>
                  <a:cubicBezTo>
                    <a:pt x="184" y="81"/>
                    <a:pt x="181" y="83"/>
                    <a:pt x="181" y="86"/>
                  </a:cubicBezTo>
                  <a:cubicBezTo>
                    <a:pt x="179" y="88"/>
                    <a:pt x="177" y="90"/>
                    <a:pt x="177" y="93"/>
                  </a:cubicBezTo>
                  <a:cubicBezTo>
                    <a:pt x="172" y="96"/>
                    <a:pt x="170" y="102"/>
                    <a:pt x="166" y="106"/>
                  </a:cubicBezTo>
                  <a:cubicBezTo>
                    <a:pt x="166" y="108"/>
                    <a:pt x="166" y="109"/>
                    <a:pt x="167" y="110"/>
                  </a:cubicBezTo>
                  <a:cubicBezTo>
                    <a:pt x="165" y="111"/>
                    <a:pt x="165" y="113"/>
                    <a:pt x="165" y="115"/>
                  </a:cubicBezTo>
                  <a:cubicBezTo>
                    <a:pt x="170" y="112"/>
                    <a:pt x="171" y="105"/>
                    <a:pt x="176" y="102"/>
                  </a:cubicBezTo>
                  <a:cubicBezTo>
                    <a:pt x="182" y="91"/>
                    <a:pt x="189" y="82"/>
                    <a:pt x="196" y="73"/>
                  </a:cubicBezTo>
                  <a:cubicBezTo>
                    <a:pt x="196" y="70"/>
                    <a:pt x="196" y="68"/>
                    <a:pt x="196" y="66"/>
                  </a:cubicBezTo>
                  <a:cubicBezTo>
                    <a:pt x="196" y="66"/>
                    <a:pt x="195" y="66"/>
                    <a:pt x="195" y="66"/>
                  </a:cubicBezTo>
                  <a:cubicBezTo>
                    <a:pt x="192" y="70"/>
                    <a:pt x="187" y="73"/>
                    <a:pt x="186" y="79"/>
                  </a:cubicBezTo>
                  <a:close/>
                  <a:moveTo>
                    <a:pt x="234" y="99"/>
                  </a:moveTo>
                  <a:cubicBezTo>
                    <a:pt x="231" y="104"/>
                    <a:pt x="228" y="108"/>
                    <a:pt x="225" y="113"/>
                  </a:cubicBezTo>
                  <a:cubicBezTo>
                    <a:pt x="225" y="114"/>
                    <a:pt x="224" y="117"/>
                    <a:pt x="225" y="118"/>
                  </a:cubicBezTo>
                  <a:cubicBezTo>
                    <a:pt x="234" y="108"/>
                    <a:pt x="241" y="96"/>
                    <a:pt x="251" y="86"/>
                  </a:cubicBezTo>
                  <a:cubicBezTo>
                    <a:pt x="252" y="81"/>
                    <a:pt x="259" y="77"/>
                    <a:pt x="257" y="72"/>
                  </a:cubicBezTo>
                  <a:cubicBezTo>
                    <a:pt x="249" y="81"/>
                    <a:pt x="243" y="91"/>
                    <a:pt x="234" y="99"/>
                  </a:cubicBezTo>
                  <a:close/>
                  <a:moveTo>
                    <a:pt x="195" y="77"/>
                  </a:moveTo>
                  <a:cubicBezTo>
                    <a:pt x="192" y="80"/>
                    <a:pt x="191" y="83"/>
                    <a:pt x="188" y="86"/>
                  </a:cubicBezTo>
                  <a:cubicBezTo>
                    <a:pt x="187" y="87"/>
                    <a:pt x="186" y="88"/>
                    <a:pt x="186" y="90"/>
                  </a:cubicBezTo>
                  <a:cubicBezTo>
                    <a:pt x="185" y="91"/>
                    <a:pt x="184" y="93"/>
                    <a:pt x="183" y="94"/>
                  </a:cubicBezTo>
                  <a:cubicBezTo>
                    <a:pt x="183" y="94"/>
                    <a:pt x="182" y="94"/>
                    <a:pt x="182" y="95"/>
                  </a:cubicBezTo>
                  <a:cubicBezTo>
                    <a:pt x="181" y="95"/>
                    <a:pt x="181" y="96"/>
                    <a:pt x="181" y="97"/>
                  </a:cubicBezTo>
                  <a:cubicBezTo>
                    <a:pt x="179" y="101"/>
                    <a:pt x="175" y="104"/>
                    <a:pt x="174" y="108"/>
                  </a:cubicBezTo>
                  <a:cubicBezTo>
                    <a:pt x="170" y="110"/>
                    <a:pt x="171" y="117"/>
                    <a:pt x="165" y="119"/>
                  </a:cubicBezTo>
                  <a:cubicBezTo>
                    <a:pt x="166" y="121"/>
                    <a:pt x="166" y="123"/>
                    <a:pt x="166" y="126"/>
                  </a:cubicBezTo>
                  <a:cubicBezTo>
                    <a:pt x="170" y="124"/>
                    <a:pt x="171" y="119"/>
                    <a:pt x="174" y="116"/>
                  </a:cubicBezTo>
                  <a:cubicBezTo>
                    <a:pt x="176" y="112"/>
                    <a:pt x="180" y="109"/>
                    <a:pt x="181" y="105"/>
                  </a:cubicBezTo>
                  <a:cubicBezTo>
                    <a:pt x="183" y="104"/>
                    <a:pt x="185" y="102"/>
                    <a:pt x="186" y="99"/>
                  </a:cubicBezTo>
                  <a:cubicBezTo>
                    <a:pt x="187" y="98"/>
                    <a:pt x="189" y="96"/>
                    <a:pt x="191" y="94"/>
                  </a:cubicBezTo>
                  <a:cubicBezTo>
                    <a:pt x="194" y="89"/>
                    <a:pt x="198" y="84"/>
                    <a:pt x="196" y="77"/>
                  </a:cubicBezTo>
                  <a:cubicBezTo>
                    <a:pt x="196" y="77"/>
                    <a:pt x="195" y="77"/>
                    <a:pt x="195" y="77"/>
                  </a:cubicBezTo>
                  <a:close/>
                  <a:moveTo>
                    <a:pt x="226" y="120"/>
                  </a:moveTo>
                  <a:cubicBezTo>
                    <a:pt x="226" y="123"/>
                    <a:pt x="224" y="124"/>
                    <a:pt x="225" y="128"/>
                  </a:cubicBezTo>
                  <a:cubicBezTo>
                    <a:pt x="231" y="123"/>
                    <a:pt x="235" y="115"/>
                    <a:pt x="241" y="110"/>
                  </a:cubicBezTo>
                  <a:cubicBezTo>
                    <a:pt x="245" y="103"/>
                    <a:pt x="251" y="98"/>
                    <a:pt x="255" y="91"/>
                  </a:cubicBezTo>
                  <a:cubicBezTo>
                    <a:pt x="256" y="91"/>
                    <a:pt x="256" y="90"/>
                    <a:pt x="257" y="91"/>
                  </a:cubicBezTo>
                  <a:cubicBezTo>
                    <a:pt x="257" y="88"/>
                    <a:pt x="257" y="84"/>
                    <a:pt x="257" y="82"/>
                  </a:cubicBezTo>
                  <a:cubicBezTo>
                    <a:pt x="246" y="94"/>
                    <a:pt x="236" y="107"/>
                    <a:pt x="226" y="120"/>
                  </a:cubicBezTo>
                  <a:close/>
                  <a:moveTo>
                    <a:pt x="103" y="96"/>
                  </a:moveTo>
                  <a:cubicBezTo>
                    <a:pt x="102" y="99"/>
                    <a:pt x="104" y="101"/>
                    <a:pt x="104" y="104"/>
                  </a:cubicBezTo>
                  <a:cubicBezTo>
                    <a:pt x="109" y="97"/>
                    <a:pt x="115" y="91"/>
                    <a:pt x="120" y="84"/>
                  </a:cubicBezTo>
                  <a:cubicBezTo>
                    <a:pt x="110" y="82"/>
                    <a:pt x="109" y="92"/>
                    <a:pt x="103" y="96"/>
                  </a:cubicBezTo>
                  <a:close/>
                  <a:moveTo>
                    <a:pt x="121" y="86"/>
                  </a:moveTo>
                  <a:cubicBezTo>
                    <a:pt x="118" y="90"/>
                    <a:pt x="115" y="94"/>
                    <a:pt x="111" y="98"/>
                  </a:cubicBezTo>
                  <a:cubicBezTo>
                    <a:pt x="111" y="99"/>
                    <a:pt x="109" y="100"/>
                    <a:pt x="108" y="101"/>
                  </a:cubicBezTo>
                  <a:cubicBezTo>
                    <a:pt x="108" y="101"/>
                    <a:pt x="109" y="102"/>
                    <a:pt x="108" y="102"/>
                  </a:cubicBezTo>
                  <a:cubicBezTo>
                    <a:pt x="105" y="106"/>
                    <a:pt x="102" y="110"/>
                    <a:pt x="104" y="115"/>
                  </a:cubicBezTo>
                  <a:cubicBezTo>
                    <a:pt x="108" y="112"/>
                    <a:pt x="110" y="107"/>
                    <a:pt x="113" y="103"/>
                  </a:cubicBezTo>
                  <a:cubicBezTo>
                    <a:pt x="118" y="97"/>
                    <a:pt x="125" y="90"/>
                    <a:pt x="129" y="84"/>
                  </a:cubicBezTo>
                  <a:cubicBezTo>
                    <a:pt x="125" y="82"/>
                    <a:pt x="123" y="84"/>
                    <a:pt x="121" y="86"/>
                  </a:cubicBezTo>
                  <a:close/>
                  <a:moveTo>
                    <a:pt x="103" y="85"/>
                  </a:moveTo>
                  <a:cubicBezTo>
                    <a:pt x="103" y="88"/>
                    <a:pt x="102" y="90"/>
                    <a:pt x="104" y="93"/>
                  </a:cubicBezTo>
                  <a:cubicBezTo>
                    <a:pt x="105" y="90"/>
                    <a:pt x="108" y="88"/>
                    <a:pt x="110" y="85"/>
                  </a:cubicBezTo>
                  <a:cubicBezTo>
                    <a:pt x="108" y="84"/>
                    <a:pt x="105" y="84"/>
                    <a:pt x="103" y="85"/>
                  </a:cubicBezTo>
                  <a:close/>
                  <a:moveTo>
                    <a:pt x="133" y="84"/>
                  </a:moveTo>
                  <a:cubicBezTo>
                    <a:pt x="122" y="95"/>
                    <a:pt x="113" y="108"/>
                    <a:pt x="103" y="120"/>
                  </a:cubicBezTo>
                  <a:cubicBezTo>
                    <a:pt x="104" y="123"/>
                    <a:pt x="103" y="124"/>
                    <a:pt x="104" y="127"/>
                  </a:cubicBezTo>
                  <a:cubicBezTo>
                    <a:pt x="110" y="122"/>
                    <a:pt x="113" y="114"/>
                    <a:pt x="119" y="109"/>
                  </a:cubicBezTo>
                  <a:cubicBezTo>
                    <a:pt x="120" y="107"/>
                    <a:pt x="121" y="104"/>
                    <a:pt x="123" y="104"/>
                  </a:cubicBezTo>
                  <a:cubicBezTo>
                    <a:pt x="122" y="103"/>
                    <a:pt x="123" y="104"/>
                    <a:pt x="123" y="102"/>
                  </a:cubicBezTo>
                  <a:cubicBezTo>
                    <a:pt x="127" y="97"/>
                    <a:pt x="133" y="92"/>
                    <a:pt x="135" y="85"/>
                  </a:cubicBezTo>
                  <a:cubicBezTo>
                    <a:pt x="134" y="84"/>
                    <a:pt x="134" y="84"/>
                    <a:pt x="133" y="84"/>
                  </a:cubicBezTo>
                  <a:close/>
                  <a:moveTo>
                    <a:pt x="188" y="100"/>
                  </a:moveTo>
                  <a:cubicBezTo>
                    <a:pt x="187" y="100"/>
                    <a:pt x="188" y="101"/>
                    <a:pt x="187" y="102"/>
                  </a:cubicBezTo>
                  <a:cubicBezTo>
                    <a:pt x="187" y="102"/>
                    <a:pt x="186" y="102"/>
                    <a:pt x="185" y="103"/>
                  </a:cubicBezTo>
                  <a:cubicBezTo>
                    <a:pt x="185" y="104"/>
                    <a:pt x="185" y="105"/>
                    <a:pt x="184" y="105"/>
                  </a:cubicBezTo>
                  <a:cubicBezTo>
                    <a:pt x="184" y="106"/>
                    <a:pt x="183" y="106"/>
                    <a:pt x="183" y="106"/>
                  </a:cubicBezTo>
                  <a:cubicBezTo>
                    <a:pt x="181" y="107"/>
                    <a:pt x="181" y="110"/>
                    <a:pt x="180" y="112"/>
                  </a:cubicBezTo>
                  <a:cubicBezTo>
                    <a:pt x="180" y="112"/>
                    <a:pt x="179" y="112"/>
                    <a:pt x="178" y="112"/>
                  </a:cubicBezTo>
                  <a:cubicBezTo>
                    <a:pt x="178" y="113"/>
                    <a:pt x="178" y="114"/>
                    <a:pt x="177" y="115"/>
                  </a:cubicBezTo>
                  <a:cubicBezTo>
                    <a:pt x="176" y="116"/>
                    <a:pt x="175" y="117"/>
                    <a:pt x="175" y="117"/>
                  </a:cubicBezTo>
                  <a:cubicBezTo>
                    <a:pt x="174" y="118"/>
                    <a:pt x="175" y="119"/>
                    <a:pt x="174" y="120"/>
                  </a:cubicBezTo>
                  <a:cubicBezTo>
                    <a:pt x="174" y="120"/>
                    <a:pt x="173" y="119"/>
                    <a:pt x="173" y="120"/>
                  </a:cubicBezTo>
                  <a:cubicBezTo>
                    <a:pt x="173" y="121"/>
                    <a:pt x="173" y="122"/>
                    <a:pt x="172" y="122"/>
                  </a:cubicBezTo>
                  <a:cubicBezTo>
                    <a:pt x="172" y="123"/>
                    <a:pt x="171" y="121"/>
                    <a:pt x="171" y="123"/>
                  </a:cubicBezTo>
                  <a:cubicBezTo>
                    <a:pt x="171" y="127"/>
                    <a:pt x="165" y="131"/>
                    <a:pt x="166" y="137"/>
                  </a:cubicBezTo>
                  <a:cubicBezTo>
                    <a:pt x="168" y="136"/>
                    <a:pt x="169" y="134"/>
                    <a:pt x="170" y="133"/>
                  </a:cubicBezTo>
                  <a:cubicBezTo>
                    <a:pt x="172" y="129"/>
                    <a:pt x="174" y="126"/>
                    <a:pt x="177" y="123"/>
                  </a:cubicBezTo>
                  <a:cubicBezTo>
                    <a:pt x="181" y="117"/>
                    <a:pt x="185" y="111"/>
                    <a:pt x="190" y="105"/>
                  </a:cubicBezTo>
                  <a:cubicBezTo>
                    <a:pt x="193" y="101"/>
                    <a:pt x="198" y="96"/>
                    <a:pt x="196" y="89"/>
                  </a:cubicBezTo>
                  <a:cubicBezTo>
                    <a:pt x="196" y="89"/>
                    <a:pt x="195" y="89"/>
                    <a:pt x="195" y="89"/>
                  </a:cubicBezTo>
                  <a:cubicBezTo>
                    <a:pt x="194" y="94"/>
                    <a:pt x="190" y="97"/>
                    <a:pt x="188" y="100"/>
                  </a:cubicBezTo>
                  <a:close/>
                  <a:moveTo>
                    <a:pt x="106" y="130"/>
                  </a:moveTo>
                  <a:cubicBezTo>
                    <a:pt x="106" y="131"/>
                    <a:pt x="105" y="131"/>
                    <a:pt x="104" y="132"/>
                  </a:cubicBezTo>
                  <a:cubicBezTo>
                    <a:pt x="104" y="133"/>
                    <a:pt x="103" y="135"/>
                    <a:pt x="104" y="137"/>
                  </a:cubicBezTo>
                  <a:cubicBezTo>
                    <a:pt x="107" y="135"/>
                    <a:pt x="108" y="132"/>
                    <a:pt x="110" y="130"/>
                  </a:cubicBezTo>
                  <a:cubicBezTo>
                    <a:pt x="119" y="120"/>
                    <a:pt x="127" y="110"/>
                    <a:pt x="135" y="99"/>
                  </a:cubicBezTo>
                  <a:cubicBezTo>
                    <a:pt x="134" y="96"/>
                    <a:pt x="136" y="94"/>
                    <a:pt x="134" y="92"/>
                  </a:cubicBezTo>
                  <a:cubicBezTo>
                    <a:pt x="125" y="105"/>
                    <a:pt x="114" y="115"/>
                    <a:pt x="106" y="130"/>
                  </a:cubicBezTo>
                  <a:close/>
                  <a:moveTo>
                    <a:pt x="257" y="95"/>
                  </a:moveTo>
                  <a:cubicBezTo>
                    <a:pt x="251" y="99"/>
                    <a:pt x="248" y="105"/>
                    <a:pt x="242" y="110"/>
                  </a:cubicBezTo>
                  <a:cubicBezTo>
                    <a:pt x="242" y="110"/>
                    <a:pt x="242" y="111"/>
                    <a:pt x="242" y="111"/>
                  </a:cubicBezTo>
                  <a:cubicBezTo>
                    <a:pt x="242" y="111"/>
                    <a:pt x="241" y="112"/>
                    <a:pt x="241" y="112"/>
                  </a:cubicBezTo>
                  <a:cubicBezTo>
                    <a:pt x="239" y="116"/>
                    <a:pt x="236" y="119"/>
                    <a:pt x="233" y="123"/>
                  </a:cubicBezTo>
                  <a:cubicBezTo>
                    <a:pt x="230" y="125"/>
                    <a:pt x="225" y="131"/>
                    <a:pt x="225" y="134"/>
                  </a:cubicBezTo>
                  <a:cubicBezTo>
                    <a:pt x="224" y="139"/>
                    <a:pt x="226" y="145"/>
                    <a:pt x="226" y="150"/>
                  </a:cubicBezTo>
                  <a:cubicBezTo>
                    <a:pt x="236" y="141"/>
                    <a:pt x="243" y="129"/>
                    <a:pt x="253" y="120"/>
                  </a:cubicBezTo>
                  <a:cubicBezTo>
                    <a:pt x="255" y="116"/>
                    <a:pt x="259" y="113"/>
                    <a:pt x="258" y="108"/>
                  </a:cubicBezTo>
                  <a:cubicBezTo>
                    <a:pt x="252" y="111"/>
                    <a:pt x="249" y="118"/>
                    <a:pt x="245" y="121"/>
                  </a:cubicBezTo>
                  <a:cubicBezTo>
                    <a:pt x="245" y="123"/>
                    <a:pt x="243" y="125"/>
                    <a:pt x="242" y="126"/>
                  </a:cubicBezTo>
                  <a:cubicBezTo>
                    <a:pt x="240" y="129"/>
                    <a:pt x="239" y="132"/>
                    <a:pt x="236" y="134"/>
                  </a:cubicBezTo>
                  <a:cubicBezTo>
                    <a:pt x="236" y="135"/>
                    <a:pt x="234" y="138"/>
                    <a:pt x="232" y="139"/>
                  </a:cubicBezTo>
                  <a:cubicBezTo>
                    <a:pt x="230" y="142"/>
                    <a:pt x="230" y="145"/>
                    <a:pt x="227" y="145"/>
                  </a:cubicBezTo>
                  <a:cubicBezTo>
                    <a:pt x="226" y="143"/>
                    <a:pt x="229" y="140"/>
                    <a:pt x="231" y="137"/>
                  </a:cubicBezTo>
                  <a:cubicBezTo>
                    <a:pt x="240" y="126"/>
                    <a:pt x="250" y="113"/>
                    <a:pt x="257" y="102"/>
                  </a:cubicBezTo>
                  <a:cubicBezTo>
                    <a:pt x="257" y="99"/>
                    <a:pt x="258" y="97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lose/>
                  <a:moveTo>
                    <a:pt x="195" y="100"/>
                  </a:moveTo>
                  <a:cubicBezTo>
                    <a:pt x="195" y="101"/>
                    <a:pt x="194" y="102"/>
                    <a:pt x="194" y="103"/>
                  </a:cubicBezTo>
                  <a:cubicBezTo>
                    <a:pt x="189" y="107"/>
                    <a:pt x="186" y="114"/>
                    <a:pt x="181" y="119"/>
                  </a:cubicBezTo>
                  <a:cubicBezTo>
                    <a:pt x="182" y="120"/>
                    <a:pt x="180" y="120"/>
                    <a:pt x="181" y="121"/>
                  </a:cubicBezTo>
                  <a:cubicBezTo>
                    <a:pt x="177" y="125"/>
                    <a:pt x="173" y="130"/>
                    <a:pt x="171" y="135"/>
                  </a:cubicBezTo>
                  <a:cubicBezTo>
                    <a:pt x="168" y="138"/>
                    <a:pt x="165" y="144"/>
                    <a:pt x="168" y="148"/>
                  </a:cubicBezTo>
                  <a:cubicBezTo>
                    <a:pt x="175" y="137"/>
                    <a:pt x="183" y="126"/>
                    <a:pt x="191" y="115"/>
                  </a:cubicBezTo>
                  <a:cubicBezTo>
                    <a:pt x="194" y="110"/>
                    <a:pt x="198" y="106"/>
                    <a:pt x="197" y="100"/>
                  </a:cubicBezTo>
                  <a:cubicBezTo>
                    <a:pt x="196" y="101"/>
                    <a:pt x="196" y="100"/>
                    <a:pt x="195" y="100"/>
                  </a:cubicBezTo>
                  <a:close/>
                  <a:moveTo>
                    <a:pt x="119" y="124"/>
                  </a:moveTo>
                  <a:cubicBezTo>
                    <a:pt x="117" y="126"/>
                    <a:pt x="115" y="128"/>
                    <a:pt x="112" y="131"/>
                  </a:cubicBezTo>
                  <a:cubicBezTo>
                    <a:pt x="111" y="133"/>
                    <a:pt x="110" y="135"/>
                    <a:pt x="108" y="137"/>
                  </a:cubicBezTo>
                  <a:cubicBezTo>
                    <a:pt x="106" y="139"/>
                    <a:pt x="104" y="141"/>
                    <a:pt x="105" y="143"/>
                  </a:cubicBezTo>
                  <a:cubicBezTo>
                    <a:pt x="102" y="146"/>
                    <a:pt x="103" y="153"/>
                    <a:pt x="105" y="157"/>
                  </a:cubicBezTo>
                  <a:cubicBezTo>
                    <a:pt x="106" y="154"/>
                    <a:pt x="109" y="152"/>
                    <a:pt x="111" y="150"/>
                  </a:cubicBezTo>
                  <a:cubicBezTo>
                    <a:pt x="115" y="146"/>
                    <a:pt x="119" y="140"/>
                    <a:pt x="122" y="135"/>
                  </a:cubicBezTo>
                  <a:cubicBezTo>
                    <a:pt x="124" y="134"/>
                    <a:pt x="125" y="131"/>
                    <a:pt x="126" y="130"/>
                  </a:cubicBezTo>
                  <a:cubicBezTo>
                    <a:pt x="126" y="130"/>
                    <a:pt x="127" y="130"/>
                    <a:pt x="128" y="129"/>
                  </a:cubicBezTo>
                  <a:cubicBezTo>
                    <a:pt x="128" y="129"/>
                    <a:pt x="128" y="128"/>
                    <a:pt x="128" y="128"/>
                  </a:cubicBezTo>
                  <a:cubicBezTo>
                    <a:pt x="130" y="124"/>
                    <a:pt x="138" y="119"/>
                    <a:pt x="135" y="116"/>
                  </a:cubicBezTo>
                  <a:cubicBezTo>
                    <a:pt x="126" y="127"/>
                    <a:pt x="117" y="137"/>
                    <a:pt x="109" y="148"/>
                  </a:cubicBezTo>
                  <a:cubicBezTo>
                    <a:pt x="109" y="150"/>
                    <a:pt x="108" y="150"/>
                    <a:pt x="108" y="151"/>
                  </a:cubicBezTo>
                  <a:cubicBezTo>
                    <a:pt x="107" y="151"/>
                    <a:pt x="106" y="152"/>
                    <a:pt x="105" y="152"/>
                  </a:cubicBezTo>
                  <a:cubicBezTo>
                    <a:pt x="104" y="150"/>
                    <a:pt x="107" y="146"/>
                    <a:pt x="109" y="144"/>
                  </a:cubicBezTo>
                  <a:cubicBezTo>
                    <a:pt x="111" y="141"/>
                    <a:pt x="116" y="137"/>
                    <a:pt x="118" y="135"/>
                  </a:cubicBezTo>
                  <a:cubicBezTo>
                    <a:pt x="120" y="130"/>
                    <a:pt x="124" y="127"/>
                    <a:pt x="127" y="123"/>
                  </a:cubicBezTo>
                  <a:cubicBezTo>
                    <a:pt x="129" y="121"/>
                    <a:pt x="130" y="119"/>
                    <a:pt x="131" y="117"/>
                  </a:cubicBezTo>
                  <a:cubicBezTo>
                    <a:pt x="135" y="113"/>
                    <a:pt x="137" y="110"/>
                    <a:pt x="134" y="105"/>
                  </a:cubicBezTo>
                  <a:cubicBezTo>
                    <a:pt x="129" y="110"/>
                    <a:pt x="124" y="118"/>
                    <a:pt x="119" y="124"/>
                  </a:cubicBezTo>
                  <a:close/>
                  <a:moveTo>
                    <a:pt x="167" y="155"/>
                  </a:moveTo>
                  <a:cubicBezTo>
                    <a:pt x="167" y="156"/>
                    <a:pt x="167" y="157"/>
                    <a:pt x="167" y="159"/>
                  </a:cubicBezTo>
                  <a:cubicBezTo>
                    <a:pt x="170" y="158"/>
                    <a:pt x="171" y="154"/>
                    <a:pt x="174" y="152"/>
                  </a:cubicBezTo>
                  <a:cubicBezTo>
                    <a:pt x="178" y="142"/>
                    <a:pt x="186" y="135"/>
                    <a:pt x="191" y="126"/>
                  </a:cubicBezTo>
                  <a:cubicBezTo>
                    <a:pt x="193" y="124"/>
                    <a:pt x="194" y="122"/>
                    <a:pt x="195" y="119"/>
                  </a:cubicBezTo>
                  <a:cubicBezTo>
                    <a:pt x="196" y="118"/>
                    <a:pt x="197" y="119"/>
                    <a:pt x="198" y="117"/>
                  </a:cubicBezTo>
                  <a:cubicBezTo>
                    <a:pt x="197" y="116"/>
                    <a:pt x="198" y="112"/>
                    <a:pt x="197" y="111"/>
                  </a:cubicBezTo>
                  <a:cubicBezTo>
                    <a:pt x="186" y="124"/>
                    <a:pt x="174" y="140"/>
                    <a:pt x="167" y="155"/>
                  </a:cubicBezTo>
                  <a:close/>
                  <a:moveTo>
                    <a:pt x="230" y="153"/>
                  </a:moveTo>
                  <a:cubicBezTo>
                    <a:pt x="236" y="147"/>
                    <a:pt x="243" y="141"/>
                    <a:pt x="248" y="135"/>
                  </a:cubicBezTo>
                  <a:cubicBezTo>
                    <a:pt x="253" y="129"/>
                    <a:pt x="259" y="124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4" y="120"/>
                    <a:pt x="252" y="125"/>
                    <a:pt x="247" y="128"/>
                  </a:cubicBezTo>
                  <a:cubicBezTo>
                    <a:pt x="248" y="129"/>
                    <a:pt x="247" y="129"/>
                    <a:pt x="247" y="130"/>
                  </a:cubicBezTo>
                  <a:cubicBezTo>
                    <a:pt x="243" y="132"/>
                    <a:pt x="241" y="137"/>
                    <a:pt x="238" y="138"/>
                  </a:cubicBezTo>
                  <a:cubicBezTo>
                    <a:pt x="238" y="141"/>
                    <a:pt x="237" y="142"/>
                    <a:pt x="235" y="143"/>
                  </a:cubicBezTo>
                  <a:cubicBezTo>
                    <a:pt x="232" y="149"/>
                    <a:pt x="224" y="151"/>
                    <a:pt x="226" y="159"/>
                  </a:cubicBezTo>
                  <a:cubicBezTo>
                    <a:pt x="229" y="158"/>
                    <a:pt x="229" y="156"/>
                    <a:pt x="230" y="153"/>
                  </a:cubicBezTo>
                  <a:close/>
                  <a:moveTo>
                    <a:pt x="194" y="125"/>
                  </a:moveTo>
                  <a:cubicBezTo>
                    <a:pt x="194" y="126"/>
                    <a:pt x="193" y="126"/>
                    <a:pt x="193" y="127"/>
                  </a:cubicBezTo>
                  <a:cubicBezTo>
                    <a:pt x="186" y="135"/>
                    <a:pt x="180" y="145"/>
                    <a:pt x="173" y="154"/>
                  </a:cubicBezTo>
                  <a:cubicBezTo>
                    <a:pt x="173" y="156"/>
                    <a:pt x="172" y="157"/>
                    <a:pt x="170" y="158"/>
                  </a:cubicBezTo>
                  <a:cubicBezTo>
                    <a:pt x="170" y="162"/>
                    <a:pt x="167" y="164"/>
                    <a:pt x="167" y="170"/>
                  </a:cubicBezTo>
                  <a:cubicBezTo>
                    <a:pt x="179" y="158"/>
                    <a:pt x="188" y="144"/>
                    <a:pt x="198" y="130"/>
                  </a:cubicBezTo>
                  <a:cubicBezTo>
                    <a:pt x="197" y="128"/>
                    <a:pt x="198" y="123"/>
                    <a:pt x="197" y="122"/>
                  </a:cubicBezTo>
                  <a:cubicBezTo>
                    <a:pt x="196" y="123"/>
                    <a:pt x="195" y="125"/>
                    <a:pt x="194" y="125"/>
                  </a:cubicBezTo>
                  <a:close/>
                  <a:moveTo>
                    <a:pt x="135" y="123"/>
                  </a:moveTo>
                  <a:cubicBezTo>
                    <a:pt x="127" y="130"/>
                    <a:pt x="123" y="140"/>
                    <a:pt x="115" y="147"/>
                  </a:cubicBezTo>
                  <a:cubicBezTo>
                    <a:pt x="113" y="152"/>
                    <a:pt x="108" y="154"/>
                    <a:pt x="107" y="160"/>
                  </a:cubicBezTo>
                  <a:cubicBezTo>
                    <a:pt x="106" y="160"/>
                    <a:pt x="105" y="160"/>
                    <a:pt x="104" y="161"/>
                  </a:cubicBezTo>
                  <a:cubicBezTo>
                    <a:pt x="104" y="163"/>
                    <a:pt x="104" y="164"/>
                    <a:pt x="104" y="167"/>
                  </a:cubicBezTo>
                  <a:cubicBezTo>
                    <a:pt x="108" y="164"/>
                    <a:pt x="109" y="159"/>
                    <a:pt x="114" y="156"/>
                  </a:cubicBezTo>
                  <a:cubicBezTo>
                    <a:pt x="118" y="149"/>
                    <a:pt x="124" y="144"/>
                    <a:pt x="129" y="137"/>
                  </a:cubicBezTo>
                  <a:cubicBezTo>
                    <a:pt x="132" y="133"/>
                    <a:pt x="136" y="128"/>
                    <a:pt x="136" y="124"/>
                  </a:cubicBezTo>
                  <a:cubicBezTo>
                    <a:pt x="136" y="123"/>
                    <a:pt x="136" y="123"/>
                    <a:pt x="135" y="123"/>
                  </a:cubicBezTo>
                  <a:close/>
                  <a:moveTo>
                    <a:pt x="258" y="127"/>
                  </a:moveTo>
                  <a:cubicBezTo>
                    <a:pt x="253" y="130"/>
                    <a:pt x="251" y="136"/>
                    <a:pt x="246" y="138"/>
                  </a:cubicBezTo>
                  <a:cubicBezTo>
                    <a:pt x="246" y="141"/>
                    <a:pt x="243" y="142"/>
                    <a:pt x="242" y="145"/>
                  </a:cubicBezTo>
                  <a:cubicBezTo>
                    <a:pt x="241" y="145"/>
                    <a:pt x="240" y="146"/>
                    <a:pt x="239" y="146"/>
                  </a:cubicBezTo>
                  <a:cubicBezTo>
                    <a:pt x="239" y="147"/>
                    <a:pt x="238" y="147"/>
                    <a:pt x="239" y="148"/>
                  </a:cubicBezTo>
                  <a:cubicBezTo>
                    <a:pt x="234" y="152"/>
                    <a:pt x="231" y="158"/>
                    <a:pt x="226" y="163"/>
                  </a:cubicBezTo>
                  <a:cubicBezTo>
                    <a:pt x="226" y="165"/>
                    <a:pt x="225" y="167"/>
                    <a:pt x="226" y="168"/>
                  </a:cubicBezTo>
                  <a:cubicBezTo>
                    <a:pt x="237" y="156"/>
                    <a:pt x="248" y="144"/>
                    <a:pt x="258" y="132"/>
                  </a:cubicBezTo>
                  <a:cubicBezTo>
                    <a:pt x="259" y="130"/>
                    <a:pt x="259" y="129"/>
                    <a:pt x="259" y="126"/>
                  </a:cubicBezTo>
                  <a:cubicBezTo>
                    <a:pt x="259" y="126"/>
                    <a:pt x="258" y="126"/>
                    <a:pt x="258" y="126"/>
                  </a:cubicBezTo>
                  <a:cubicBezTo>
                    <a:pt x="258" y="126"/>
                    <a:pt x="258" y="127"/>
                    <a:pt x="258" y="127"/>
                  </a:cubicBezTo>
                  <a:close/>
                  <a:moveTo>
                    <a:pt x="135" y="132"/>
                  </a:moveTo>
                  <a:cubicBezTo>
                    <a:pt x="127" y="143"/>
                    <a:pt x="119" y="154"/>
                    <a:pt x="109" y="163"/>
                  </a:cubicBezTo>
                  <a:cubicBezTo>
                    <a:pt x="110" y="165"/>
                    <a:pt x="106" y="167"/>
                    <a:pt x="107" y="169"/>
                  </a:cubicBezTo>
                  <a:cubicBezTo>
                    <a:pt x="106" y="170"/>
                    <a:pt x="105" y="170"/>
                    <a:pt x="104" y="172"/>
                  </a:cubicBezTo>
                  <a:cubicBezTo>
                    <a:pt x="105" y="172"/>
                    <a:pt x="104" y="175"/>
                    <a:pt x="105" y="176"/>
                  </a:cubicBezTo>
                  <a:cubicBezTo>
                    <a:pt x="107" y="176"/>
                    <a:pt x="109" y="175"/>
                    <a:pt x="109" y="172"/>
                  </a:cubicBezTo>
                  <a:cubicBezTo>
                    <a:pt x="112" y="171"/>
                    <a:pt x="113" y="168"/>
                    <a:pt x="115" y="166"/>
                  </a:cubicBezTo>
                  <a:cubicBezTo>
                    <a:pt x="116" y="163"/>
                    <a:pt x="119" y="161"/>
                    <a:pt x="121" y="158"/>
                  </a:cubicBezTo>
                  <a:cubicBezTo>
                    <a:pt x="127" y="151"/>
                    <a:pt x="132" y="144"/>
                    <a:pt x="137" y="137"/>
                  </a:cubicBezTo>
                  <a:cubicBezTo>
                    <a:pt x="137" y="135"/>
                    <a:pt x="137" y="134"/>
                    <a:pt x="137" y="132"/>
                  </a:cubicBezTo>
                  <a:cubicBezTo>
                    <a:pt x="136" y="132"/>
                    <a:pt x="136" y="132"/>
                    <a:pt x="135" y="132"/>
                  </a:cubicBezTo>
                  <a:close/>
                  <a:moveTo>
                    <a:pt x="238" y="157"/>
                  </a:moveTo>
                  <a:cubicBezTo>
                    <a:pt x="238" y="157"/>
                    <a:pt x="238" y="158"/>
                    <a:pt x="238" y="158"/>
                  </a:cubicBezTo>
                  <a:cubicBezTo>
                    <a:pt x="237" y="159"/>
                    <a:pt x="237" y="160"/>
                    <a:pt x="235" y="160"/>
                  </a:cubicBezTo>
                  <a:cubicBezTo>
                    <a:pt x="233" y="165"/>
                    <a:pt x="228" y="168"/>
                    <a:pt x="226" y="174"/>
                  </a:cubicBezTo>
                  <a:cubicBezTo>
                    <a:pt x="228" y="174"/>
                    <a:pt x="226" y="177"/>
                    <a:pt x="227" y="178"/>
                  </a:cubicBezTo>
                  <a:cubicBezTo>
                    <a:pt x="237" y="165"/>
                    <a:pt x="250" y="153"/>
                    <a:pt x="259" y="140"/>
                  </a:cubicBezTo>
                  <a:cubicBezTo>
                    <a:pt x="259" y="138"/>
                    <a:pt x="259" y="136"/>
                    <a:pt x="259" y="135"/>
                  </a:cubicBezTo>
                  <a:cubicBezTo>
                    <a:pt x="251" y="142"/>
                    <a:pt x="246" y="150"/>
                    <a:pt x="238" y="157"/>
                  </a:cubicBezTo>
                  <a:close/>
                  <a:moveTo>
                    <a:pt x="183" y="154"/>
                  </a:moveTo>
                  <a:cubicBezTo>
                    <a:pt x="181" y="155"/>
                    <a:pt x="181" y="159"/>
                    <a:pt x="178" y="159"/>
                  </a:cubicBezTo>
                  <a:cubicBezTo>
                    <a:pt x="176" y="164"/>
                    <a:pt x="172" y="166"/>
                    <a:pt x="169" y="171"/>
                  </a:cubicBezTo>
                  <a:cubicBezTo>
                    <a:pt x="170" y="174"/>
                    <a:pt x="167" y="175"/>
                    <a:pt x="167" y="179"/>
                  </a:cubicBezTo>
                  <a:cubicBezTo>
                    <a:pt x="171" y="175"/>
                    <a:pt x="175" y="171"/>
                    <a:pt x="178" y="167"/>
                  </a:cubicBezTo>
                  <a:cubicBezTo>
                    <a:pt x="183" y="161"/>
                    <a:pt x="188" y="154"/>
                    <a:pt x="193" y="148"/>
                  </a:cubicBezTo>
                  <a:cubicBezTo>
                    <a:pt x="196" y="144"/>
                    <a:pt x="200" y="141"/>
                    <a:pt x="197" y="136"/>
                  </a:cubicBezTo>
                  <a:cubicBezTo>
                    <a:pt x="192" y="141"/>
                    <a:pt x="187" y="147"/>
                    <a:pt x="183" y="154"/>
                  </a:cubicBezTo>
                  <a:close/>
                  <a:moveTo>
                    <a:pt x="59" y="136"/>
                  </a:moveTo>
                  <a:cubicBezTo>
                    <a:pt x="52" y="142"/>
                    <a:pt x="47" y="149"/>
                    <a:pt x="41" y="156"/>
                  </a:cubicBezTo>
                  <a:cubicBezTo>
                    <a:pt x="42" y="159"/>
                    <a:pt x="40" y="161"/>
                    <a:pt x="41" y="163"/>
                  </a:cubicBezTo>
                  <a:cubicBezTo>
                    <a:pt x="48" y="154"/>
                    <a:pt x="55" y="145"/>
                    <a:pt x="63" y="136"/>
                  </a:cubicBezTo>
                  <a:cubicBezTo>
                    <a:pt x="62" y="136"/>
                    <a:pt x="60" y="137"/>
                    <a:pt x="59" y="136"/>
                  </a:cubicBezTo>
                  <a:close/>
                  <a:moveTo>
                    <a:pt x="40" y="148"/>
                  </a:moveTo>
                  <a:cubicBezTo>
                    <a:pt x="41" y="149"/>
                    <a:pt x="41" y="151"/>
                    <a:pt x="41" y="152"/>
                  </a:cubicBezTo>
                  <a:cubicBezTo>
                    <a:pt x="46" y="147"/>
                    <a:pt x="50" y="142"/>
                    <a:pt x="54" y="137"/>
                  </a:cubicBezTo>
                  <a:cubicBezTo>
                    <a:pt x="52" y="137"/>
                    <a:pt x="51" y="136"/>
                    <a:pt x="50" y="137"/>
                  </a:cubicBezTo>
                  <a:cubicBezTo>
                    <a:pt x="47" y="140"/>
                    <a:pt x="43" y="144"/>
                    <a:pt x="40" y="148"/>
                  </a:cubicBezTo>
                  <a:close/>
                  <a:moveTo>
                    <a:pt x="66" y="137"/>
                  </a:moveTo>
                  <a:cubicBezTo>
                    <a:pt x="62" y="140"/>
                    <a:pt x="60" y="144"/>
                    <a:pt x="56" y="148"/>
                  </a:cubicBezTo>
                  <a:cubicBezTo>
                    <a:pt x="54" y="151"/>
                    <a:pt x="51" y="153"/>
                    <a:pt x="50" y="155"/>
                  </a:cubicBezTo>
                  <a:cubicBezTo>
                    <a:pt x="48" y="157"/>
                    <a:pt x="47" y="159"/>
                    <a:pt x="46" y="162"/>
                  </a:cubicBezTo>
                  <a:cubicBezTo>
                    <a:pt x="43" y="165"/>
                    <a:pt x="40" y="167"/>
                    <a:pt x="41" y="172"/>
                  </a:cubicBezTo>
                  <a:cubicBezTo>
                    <a:pt x="48" y="166"/>
                    <a:pt x="52" y="159"/>
                    <a:pt x="58" y="153"/>
                  </a:cubicBezTo>
                  <a:cubicBezTo>
                    <a:pt x="61" y="149"/>
                    <a:pt x="64" y="146"/>
                    <a:pt x="68" y="142"/>
                  </a:cubicBezTo>
                  <a:cubicBezTo>
                    <a:pt x="68" y="139"/>
                    <a:pt x="71" y="139"/>
                    <a:pt x="70" y="136"/>
                  </a:cubicBezTo>
                  <a:cubicBezTo>
                    <a:pt x="69" y="136"/>
                    <a:pt x="68" y="137"/>
                    <a:pt x="66" y="137"/>
                  </a:cubicBezTo>
                  <a:close/>
                  <a:moveTo>
                    <a:pt x="39" y="137"/>
                  </a:moveTo>
                  <a:cubicBezTo>
                    <a:pt x="39" y="139"/>
                    <a:pt x="40" y="142"/>
                    <a:pt x="41" y="144"/>
                  </a:cubicBezTo>
                  <a:cubicBezTo>
                    <a:pt x="42" y="142"/>
                    <a:pt x="45" y="140"/>
                    <a:pt x="46" y="137"/>
                  </a:cubicBezTo>
                  <a:cubicBezTo>
                    <a:pt x="44" y="136"/>
                    <a:pt x="41" y="137"/>
                    <a:pt x="39" y="137"/>
                  </a:cubicBezTo>
                  <a:close/>
                  <a:moveTo>
                    <a:pt x="71" y="141"/>
                  </a:moveTo>
                  <a:cubicBezTo>
                    <a:pt x="67" y="145"/>
                    <a:pt x="64" y="150"/>
                    <a:pt x="60" y="153"/>
                  </a:cubicBezTo>
                  <a:cubicBezTo>
                    <a:pt x="55" y="162"/>
                    <a:pt x="48" y="166"/>
                    <a:pt x="44" y="175"/>
                  </a:cubicBezTo>
                  <a:cubicBezTo>
                    <a:pt x="43" y="176"/>
                    <a:pt x="42" y="176"/>
                    <a:pt x="41" y="176"/>
                  </a:cubicBezTo>
                  <a:cubicBezTo>
                    <a:pt x="42" y="179"/>
                    <a:pt x="41" y="180"/>
                    <a:pt x="42" y="182"/>
                  </a:cubicBezTo>
                  <a:cubicBezTo>
                    <a:pt x="44" y="180"/>
                    <a:pt x="47" y="178"/>
                    <a:pt x="48" y="174"/>
                  </a:cubicBezTo>
                  <a:cubicBezTo>
                    <a:pt x="54" y="171"/>
                    <a:pt x="56" y="164"/>
                    <a:pt x="61" y="161"/>
                  </a:cubicBezTo>
                  <a:cubicBezTo>
                    <a:pt x="63" y="156"/>
                    <a:pt x="68" y="154"/>
                    <a:pt x="69" y="149"/>
                  </a:cubicBezTo>
                  <a:cubicBezTo>
                    <a:pt x="70" y="149"/>
                    <a:pt x="71" y="148"/>
                    <a:pt x="72" y="148"/>
                  </a:cubicBezTo>
                  <a:cubicBezTo>
                    <a:pt x="73" y="146"/>
                    <a:pt x="72" y="143"/>
                    <a:pt x="72" y="141"/>
                  </a:cubicBezTo>
                  <a:cubicBezTo>
                    <a:pt x="71" y="141"/>
                    <a:pt x="71" y="141"/>
                    <a:pt x="71" y="141"/>
                  </a:cubicBezTo>
                  <a:close/>
                  <a:moveTo>
                    <a:pt x="110" y="183"/>
                  </a:moveTo>
                  <a:cubicBezTo>
                    <a:pt x="112" y="179"/>
                    <a:pt x="115" y="176"/>
                    <a:pt x="118" y="172"/>
                  </a:cubicBezTo>
                  <a:cubicBezTo>
                    <a:pt x="122" y="167"/>
                    <a:pt x="127" y="161"/>
                    <a:pt x="131" y="156"/>
                  </a:cubicBezTo>
                  <a:cubicBezTo>
                    <a:pt x="132" y="154"/>
                    <a:pt x="133" y="152"/>
                    <a:pt x="134" y="151"/>
                  </a:cubicBezTo>
                  <a:cubicBezTo>
                    <a:pt x="136" y="148"/>
                    <a:pt x="139" y="145"/>
                    <a:pt x="136" y="143"/>
                  </a:cubicBezTo>
                  <a:cubicBezTo>
                    <a:pt x="136" y="144"/>
                    <a:pt x="134" y="144"/>
                    <a:pt x="133" y="145"/>
                  </a:cubicBezTo>
                  <a:cubicBezTo>
                    <a:pt x="128" y="155"/>
                    <a:pt x="119" y="161"/>
                    <a:pt x="115" y="171"/>
                  </a:cubicBezTo>
                  <a:cubicBezTo>
                    <a:pt x="111" y="173"/>
                    <a:pt x="109" y="178"/>
                    <a:pt x="106" y="180"/>
                  </a:cubicBezTo>
                  <a:cubicBezTo>
                    <a:pt x="106" y="182"/>
                    <a:pt x="105" y="186"/>
                    <a:pt x="106" y="188"/>
                  </a:cubicBezTo>
                  <a:cubicBezTo>
                    <a:pt x="107" y="186"/>
                    <a:pt x="108" y="184"/>
                    <a:pt x="110" y="183"/>
                  </a:cubicBezTo>
                  <a:close/>
                  <a:moveTo>
                    <a:pt x="189" y="157"/>
                  </a:moveTo>
                  <a:cubicBezTo>
                    <a:pt x="184" y="161"/>
                    <a:pt x="180" y="166"/>
                    <a:pt x="177" y="172"/>
                  </a:cubicBezTo>
                  <a:cubicBezTo>
                    <a:pt x="173" y="173"/>
                    <a:pt x="171" y="177"/>
                    <a:pt x="170" y="180"/>
                  </a:cubicBezTo>
                  <a:cubicBezTo>
                    <a:pt x="169" y="180"/>
                    <a:pt x="169" y="180"/>
                    <a:pt x="168" y="181"/>
                  </a:cubicBezTo>
                  <a:cubicBezTo>
                    <a:pt x="167" y="184"/>
                    <a:pt x="167" y="186"/>
                    <a:pt x="167" y="189"/>
                  </a:cubicBezTo>
                  <a:cubicBezTo>
                    <a:pt x="175" y="183"/>
                    <a:pt x="179" y="174"/>
                    <a:pt x="185" y="167"/>
                  </a:cubicBezTo>
                  <a:cubicBezTo>
                    <a:pt x="190" y="162"/>
                    <a:pt x="193" y="155"/>
                    <a:pt x="198" y="150"/>
                  </a:cubicBezTo>
                  <a:cubicBezTo>
                    <a:pt x="197" y="149"/>
                    <a:pt x="198" y="147"/>
                    <a:pt x="198" y="146"/>
                  </a:cubicBezTo>
                  <a:cubicBezTo>
                    <a:pt x="198" y="145"/>
                    <a:pt x="198" y="145"/>
                    <a:pt x="197" y="145"/>
                  </a:cubicBezTo>
                  <a:cubicBezTo>
                    <a:pt x="194" y="149"/>
                    <a:pt x="191" y="152"/>
                    <a:pt x="189" y="157"/>
                  </a:cubicBezTo>
                  <a:close/>
                  <a:moveTo>
                    <a:pt x="227" y="183"/>
                  </a:moveTo>
                  <a:cubicBezTo>
                    <a:pt x="227" y="187"/>
                    <a:pt x="227" y="188"/>
                    <a:pt x="227" y="191"/>
                  </a:cubicBezTo>
                  <a:cubicBezTo>
                    <a:pt x="228" y="191"/>
                    <a:pt x="229" y="189"/>
                    <a:pt x="229" y="187"/>
                  </a:cubicBezTo>
                  <a:cubicBezTo>
                    <a:pt x="233" y="185"/>
                    <a:pt x="236" y="179"/>
                    <a:pt x="239" y="178"/>
                  </a:cubicBezTo>
                  <a:cubicBezTo>
                    <a:pt x="238" y="175"/>
                    <a:pt x="240" y="175"/>
                    <a:pt x="241" y="174"/>
                  </a:cubicBezTo>
                  <a:cubicBezTo>
                    <a:pt x="244" y="171"/>
                    <a:pt x="248" y="165"/>
                    <a:pt x="251" y="162"/>
                  </a:cubicBezTo>
                  <a:cubicBezTo>
                    <a:pt x="254" y="158"/>
                    <a:pt x="262" y="153"/>
                    <a:pt x="259" y="146"/>
                  </a:cubicBezTo>
                  <a:cubicBezTo>
                    <a:pt x="246" y="157"/>
                    <a:pt x="237" y="170"/>
                    <a:pt x="227" y="183"/>
                  </a:cubicBezTo>
                  <a:close/>
                  <a:moveTo>
                    <a:pt x="41" y="187"/>
                  </a:moveTo>
                  <a:cubicBezTo>
                    <a:pt x="42" y="189"/>
                    <a:pt x="42" y="189"/>
                    <a:pt x="41" y="191"/>
                  </a:cubicBezTo>
                  <a:cubicBezTo>
                    <a:pt x="44" y="191"/>
                    <a:pt x="43" y="188"/>
                    <a:pt x="45" y="188"/>
                  </a:cubicBezTo>
                  <a:cubicBezTo>
                    <a:pt x="52" y="177"/>
                    <a:pt x="62" y="169"/>
                    <a:pt x="70" y="159"/>
                  </a:cubicBezTo>
                  <a:cubicBezTo>
                    <a:pt x="70" y="157"/>
                    <a:pt x="71" y="156"/>
                    <a:pt x="72" y="155"/>
                  </a:cubicBezTo>
                  <a:cubicBezTo>
                    <a:pt x="72" y="154"/>
                    <a:pt x="73" y="151"/>
                    <a:pt x="71" y="151"/>
                  </a:cubicBezTo>
                  <a:cubicBezTo>
                    <a:pt x="61" y="163"/>
                    <a:pt x="51" y="175"/>
                    <a:pt x="41" y="187"/>
                  </a:cubicBezTo>
                  <a:close/>
                  <a:moveTo>
                    <a:pt x="130" y="159"/>
                  </a:moveTo>
                  <a:cubicBezTo>
                    <a:pt x="128" y="164"/>
                    <a:pt x="123" y="166"/>
                    <a:pt x="122" y="171"/>
                  </a:cubicBezTo>
                  <a:cubicBezTo>
                    <a:pt x="117" y="175"/>
                    <a:pt x="115" y="182"/>
                    <a:pt x="109" y="186"/>
                  </a:cubicBezTo>
                  <a:cubicBezTo>
                    <a:pt x="109" y="189"/>
                    <a:pt x="108" y="191"/>
                    <a:pt x="105" y="192"/>
                  </a:cubicBezTo>
                  <a:cubicBezTo>
                    <a:pt x="106" y="194"/>
                    <a:pt x="106" y="195"/>
                    <a:pt x="106" y="196"/>
                  </a:cubicBezTo>
                  <a:cubicBezTo>
                    <a:pt x="109" y="196"/>
                    <a:pt x="110" y="193"/>
                    <a:pt x="111" y="191"/>
                  </a:cubicBezTo>
                  <a:cubicBezTo>
                    <a:pt x="115" y="187"/>
                    <a:pt x="118" y="182"/>
                    <a:pt x="122" y="178"/>
                  </a:cubicBezTo>
                  <a:cubicBezTo>
                    <a:pt x="124" y="174"/>
                    <a:pt x="127" y="170"/>
                    <a:pt x="130" y="167"/>
                  </a:cubicBezTo>
                  <a:cubicBezTo>
                    <a:pt x="134" y="163"/>
                    <a:pt x="138" y="159"/>
                    <a:pt x="137" y="153"/>
                  </a:cubicBezTo>
                  <a:cubicBezTo>
                    <a:pt x="136" y="153"/>
                    <a:pt x="136" y="152"/>
                    <a:pt x="136" y="152"/>
                  </a:cubicBezTo>
                  <a:cubicBezTo>
                    <a:pt x="134" y="155"/>
                    <a:pt x="133" y="158"/>
                    <a:pt x="130" y="159"/>
                  </a:cubicBezTo>
                  <a:close/>
                  <a:moveTo>
                    <a:pt x="188" y="167"/>
                  </a:moveTo>
                  <a:cubicBezTo>
                    <a:pt x="186" y="168"/>
                    <a:pt x="185" y="168"/>
                    <a:pt x="185" y="170"/>
                  </a:cubicBezTo>
                  <a:cubicBezTo>
                    <a:pt x="184" y="170"/>
                    <a:pt x="184" y="171"/>
                    <a:pt x="183" y="171"/>
                  </a:cubicBezTo>
                  <a:cubicBezTo>
                    <a:pt x="180" y="177"/>
                    <a:pt x="176" y="183"/>
                    <a:pt x="172" y="189"/>
                  </a:cubicBezTo>
                  <a:cubicBezTo>
                    <a:pt x="171" y="189"/>
                    <a:pt x="171" y="189"/>
                    <a:pt x="170" y="189"/>
                  </a:cubicBezTo>
                  <a:cubicBezTo>
                    <a:pt x="169" y="192"/>
                    <a:pt x="166" y="194"/>
                    <a:pt x="167" y="200"/>
                  </a:cubicBezTo>
                  <a:cubicBezTo>
                    <a:pt x="170" y="200"/>
                    <a:pt x="170" y="196"/>
                    <a:pt x="172" y="196"/>
                  </a:cubicBezTo>
                  <a:cubicBezTo>
                    <a:pt x="180" y="185"/>
                    <a:pt x="188" y="174"/>
                    <a:pt x="196" y="163"/>
                  </a:cubicBezTo>
                  <a:cubicBezTo>
                    <a:pt x="196" y="163"/>
                    <a:pt x="197" y="163"/>
                    <a:pt x="198" y="163"/>
                  </a:cubicBezTo>
                  <a:cubicBezTo>
                    <a:pt x="198" y="159"/>
                    <a:pt x="199" y="157"/>
                    <a:pt x="198" y="155"/>
                  </a:cubicBezTo>
                  <a:cubicBezTo>
                    <a:pt x="194" y="158"/>
                    <a:pt x="190" y="162"/>
                    <a:pt x="188" y="167"/>
                  </a:cubicBezTo>
                  <a:close/>
                  <a:moveTo>
                    <a:pt x="250" y="165"/>
                  </a:moveTo>
                  <a:cubicBezTo>
                    <a:pt x="249" y="167"/>
                    <a:pt x="246" y="169"/>
                    <a:pt x="245" y="171"/>
                  </a:cubicBezTo>
                  <a:cubicBezTo>
                    <a:pt x="241" y="175"/>
                    <a:pt x="239" y="179"/>
                    <a:pt x="236" y="183"/>
                  </a:cubicBezTo>
                  <a:cubicBezTo>
                    <a:pt x="233" y="186"/>
                    <a:pt x="230" y="189"/>
                    <a:pt x="229" y="194"/>
                  </a:cubicBezTo>
                  <a:cubicBezTo>
                    <a:pt x="229" y="194"/>
                    <a:pt x="228" y="195"/>
                    <a:pt x="227" y="195"/>
                  </a:cubicBezTo>
                  <a:cubicBezTo>
                    <a:pt x="228" y="197"/>
                    <a:pt x="227" y="199"/>
                    <a:pt x="228" y="201"/>
                  </a:cubicBezTo>
                  <a:cubicBezTo>
                    <a:pt x="239" y="189"/>
                    <a:pt x="249" y="174"/>
                    <a:pt x="260" y="162"/>
                  </a:cubicBezTo>
                  <a:cubicBezTo>
                    <a:pt x="260" y="160"/>
                    <a:pt x="261" y="157"/>
                    <a:pt x="259" y="156"/>
                  </a:cubicBezTo>
                  <a:cubicBezTo>
                    <a:pt x="257" y="159"/>
                    <a:pt x="254" y="163"/>
                    <a:pt x="250" y="165"/>
                  </a:cubicBezTo>
                  <a:close/>
                  <a:moveTo>
                    <a:pt x="45" y="193"/>
                  </a:moveTo>
                  <a:cubicBezTo>
                    <a:pt x="45" y="193"/>
                    <a:pt x="43" y="193"/>
                    <a:pt x="43" y="194"/>
                  </a:cubicBezTo>
                  <a:cubicBezTo>
                    <a:pt x="43" y="194"/>
                    <a:pt x="43" y="196"/>
                    <a:pt x="41" y="196"/>
                  </a:cubicBezTo>
                  <a:cubicBezTo>
                    <a:pt x="42" y="198"/>
                    <a:pt x="41" y="200"/>
                    <a:pt x="42" y="201"/>
                  </a:cubicBezTo>
                  <a:cubicBezTo>
                    <a:pt x="52" y="189"/>
                    <a:pt x="63" y="178"/>
                    <a:pt x="72" y="166"/>
                  </a:cubicBezTo>
                  <a:cubicBezTo>
                    <a:pt x="72" y="163"/>
                    <a:pt x="72" y="161"/>
                    <a:pt x="72" y="160"/>
                  </a:cubicBezTo>
                  <a:cubicBezTo>
                    <a:pt x="63" y="171"/>
                    <a:pt x="52" y="180"/>
                    <a:pt x="45" y="193"/>
                  </a:cubicBezTo>
                  <a:close/>
                  <a:moveTo>
                    <a:pt x="136" y="163"/>
                  </a:moveTo>
                  <a:cubicBezTo>
                    <a:pt x="134" y="166"/>
                    <a:pt x="132" y="168"/>
                    <a:pt x="129" y="170"/>
                  </a:cubicBezTo>
                  <a:cubicBezTo>
                    <a:pt x="129" y="172"/>
                    <a:pt x="128" y="173"/>
                    <a:pt x="127" y="173"/>
                  </a:cubicBezTo>
                  <a:cubicBezTo>
                    <a:pt x="126" y="176"/>
                    <a:pt x="124" y="177"/>
                    <a:pt x="122" y="179"/>
                  </a:cubicBezTo>
                  <a:cubicBezTo>
                    <a:pt x="120" y="185"/>
                    <a:pt x="113" y="190"/>
                    <a:pt x="110" y="197"/>
                  </a:cubicBezTo>
                  <a:cubicBezTo>
                    <a:pt x="108" y="198"/>
                    <a:pt x="106" y="201"/>
                    <a:pt x="107" y="203"/>
                  </a:cubicBezTo>
                  <a:cubicBezTo>
                    <a:pt x="109" y="202"/>
                    <a:pt x="110" y="200"/>
                    <a:pt x="111" y="198"/>
                  </a:cubicBezTo>
                  <a:cubicBezTo>
                    <a:pt x="121" y="188"/>
                    <a:pt x="128" y="177"/>
                    <a:pt x="137" y="168"/>
                  </a:cubicBezTo>
                  <a:cubicBezTo>
                    <a:pt x="137" y="166"/>
                    <a:pt x="138" y="164"/>
                    <a:pt x="136" y="163"/>
                  </a:cubicBezTo>
                  <a:close/>
                  <a:moveTo>
                    <a:pt x="188" y="177"/>
                  </a:moveTo>
                  <a:cubicBezTo>
                    <a:pt x="188" y="178"/>
                    <a:pt x="187" y="178"/>
                    <a:pt x="187" y="179"/>
                  </a:cubicBezTo>
                  <a:cubicBezTo>
                    <a:pt x="185" y="179"/>
                    <a:pt x="186" y="181"/>
                    <a:pt x="185" y="182"/>
                  </a:cubicBezTo>
                  <a:cubicBezTo>
                    <a:pt x="184" y="183"/>
                    <a:pt x="183" y="183"/>
                    <a:pt x="182" y="184"/>
                  </a:cubicBezTo>
                  <a:cubicBezTo>
                    <a:pt x="182" y="185"/>
                    <a:pt x="182" y="186"/>
                    <a:pt x="182" y="186"/>
                  </a:cubicBezTo>
                  <a:cubicBezTo>
                    <a:pt x="181" y="187"/>
                    <a:pt x="179" y="188"/>
                    <a:pt x="179" y="189"/>
                  </a:cubicBezTo>
                  <a:cubicBezTo>
                    <a:pt x="179" y="189"/>
                    <a:pt x="179" y="190"/>
                    <a:pt x="179" y="190"/>
                  </a:cubicBezTo>
                  <a:cubicBezTo>
                    <a:pt x="178" y="191"/>
                    <a:pt x="177" y="191"/>
                    <a:pt x="177" y="192"/>
                  </a:cubicBezTo>
                  <a:cubicBezTo>
                    <a:pt x="176" y="192"/>
                    <a:pt x="177" y="193"/>
                    <a:pt x="177" y="193"/>
                  </a:cubicBezTo>
                  <a:cubicBezTo>
                    <a:pt x="176" y="193"/>
                    <a:pt x="175" y="193"/>
                    <a:pt x="175" y="194"/>
                  </a:cubicBezTo>
                  <a:cubicBezTo>
                    <a:pt x="174" y="195"/>
                    <a:pt x="174" y="196"/>
                    <a:pt x="174" y="197"/>
                  </a:cubicBezTo>
                  <a:cubicBezTo>
                    <a:pt x="170" y="202"/>
                    <a:pt x="165" y="205"/>
                    <a:pt x="168" y="211"/>
                  </a:cubicBezTo>
                  <a:cubicBezTo>
                    <a:pt x="174" y="206"/>
                    <a:pt x="178" y="197"/>
                    <a:pt x="184" y="191"/>
                  </a:cubicBezTo>
                  <a:cubicBezTo>
                    <a:pt x="184" y="190"/>
                    <a:pt x="186" y="190"/>
                    <a:pt x="186" y="189"/>
                  </a:cubicBezTo>
                  <a:cubicBezTo>
                    <a:pt x="186" y="189"/>
                    <a:pt x="186" y="188"/>
                    <a:pt x="186" y="187"/>
                  </a:cubicBezTo>
                  <a:cubicBezTo>
                    <a:pt x="190" y="181"/>
                    <a:pt x="200" y="176"/>
                    <a:pt x="199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4" y="169"/>
                    <a:pt x="192" y="174"/>
                    <a:pt x="188" y="177"/>
                  </a:cubicBezTo>
                  <a:close/>
                  <a:moveTo>
                    <a:pt x="246" y="182"/>
                  </a:moveTo>
                  <a:cubicBezTo>
                    <a:pt x="245" y="183"/>
                    <a:pt x="244" y="183"/>
                    <a:pt x="244" y="184"/>
                  </a:cubicBezTo>
                  <a:cubicBezTo>
                    <a:pt x="243" y="184"/>
                    <a:pt x="243" y="186"/>
                    <a:pt x="243" y="186"/>
                  </a:cubicBezTo>
                  <a:cubicBezTo>
                    <a:pt x="241" y="190"/>
                    <a:pt x="237" y="191"/>
                    <a:pt x="235" y="194"/>
                  </a:cubicBezTo>
                  <a:cubicBezTo>
                    <a:pt x="235" y="195"/>
                    <a:pt x="235" y="196"/>
                    <a:pt x="234" y="196"/>
                  </a:cubicBezTo>
                  <a:cubicBezTo>
                    <a:pt x="233" y="198"/>
                    <a:pt x="230" y="200"/>
                    <a:pt x="229" y="203"/>
                  </a:cubicBezTo>
                  <a:cubicBezTo>
                    <a:pt x="228" y="203"/>
                    <a:pt x="230" y="203"/>
                    <a:pt x="229" y="204"/>
                  </a:cubicBezTo>
                  <a:cubicBezTo>
                    <a:pt x="229" y="205"/>
                    <a:pt x="228" y="205"/>
                    <a:pt x="227" y="206"/>
                  </a:cubicBezTo>
                  <a:cubicBezTo>
                    <a:pt x="228" y="208"/>
                    <a:pt x="228" y="211"/>
                    <a:pt x="228" y="213"/>
                  </a:cubicBezTo>
                  <a:cubicBezTo>
                    <a:pt x="235" y="207"/>
                    <a:pt x="239" y="198"/>
                    <a:pt x="247" y="192"/>
                  </a:cubicBezTo>
                  <a:cubicBezTo>
                    <a:pt x="250" y="186"/>
                    <a:pt x="255" y="182"/>
                    <a:pt x="259" y="176"/>
                  </a:cubicBezTo>
                  <a:cubicBezTo>
                    <a:pt x="260" y="176"/>
                    <a:pt x="261" y="178"/>
                    <a:pt x="261" y="177"/>
                  </a:cubicBezTo>
                  <a:cubicBezTo>
                    <a:pt x="260" y="174"/>
                    <a:pt x="262" y="168"/>
                    <a:pt x="260" y="166"/>
                  </a:cubicBezTo>
                  <a:cubicBezTo>
                    <a:pt x="255" y="171"/>
                    <a:pt x="250" y="176"/>
                    <a:pt x="246" y="182"/>
                  </a:cubicBezTo>
                  <a:close/>
                  <a:moveTo>
                    <a:pt x="70" y="173"/>
                  </a:moveTo>
                  <a:cubicBezTo>
                    <a:pt x="69" y="173"/>
                    <a:pt x="68" y="174"/>
                    <a:pt x="67" y="174"/>
                  </a:cubicBezTo>
                  <a:cubicBezTo>
                    <a:pt x="67" y="175"/>
                    <a:pt x="67" y="175"/>
                    <a:pt x="67" y="176"/>
                  </a:cubicBezTo>
                  <a:cubicBezTo>
                    <a:pt x="66" y="178"/>
                    <a:pt x="63" y="180"/>
                    <a:pt x="61" y="182"/>
                  </a:cubicBezTo>
                  <a:cubicBezTo>
                    <a:pt x="58" y="186"/>
                    <a:pt x="55" y="190"/>
                    <a:pt x="51" y="194"/>
                  </a:cubicBezTo>
                  <a:cubicBezTo>
                    <a:pt x="49" y="196"/>
                    <a:pt x="47" y="198"/>
                    <a:pt x="46" y="200"/>
                  </a:cubicBezTo>
                  <a:cubicBezTo>
                    <a:pt x="45" y="201"/>
                    <a:pt x="45" y="202"/>
                    <a:pt x="45" y="203"/>
                  </a:cubicBezTo>
                  <a:cubicBezTo>
                    <a:pt x="44" y="204"/>
                    <a:pt x="43" y="204"/>
                    <a:pt x="42" y="205"/>
                  </a:cubicBezTo>
                  <a:cubicBezTo>
                    <a:pt x="41" y="207"/>
                    <a:pt x="42" y="209"/>
                    <a:pt x="42" y="211"/>
                  </a:cubicBezTo>
                  <a:cubicBezTo>
                    <a:pt x="54" y="201"/>
                    <a:pt x="63" y="188"/>
                    <a:pt x="73" y="176"/>
                  </a:cubicBezTo>
                  <a:cubicBezTo>
                    <a:pt x="73" y="174"/>
                    <a:pt x="73" y="172"/>
                    <a:pt x="72" y="170"/>
                  </a:cubicBezTo>
                  <a:cubicBezTo>
                    <a:pt x="71" y="171"/>
                    <a:pt x="71" y="172"/>
                    <a:pt x="70" y="173"/>
                  </a:cubicBezTo>
                  <a:close/>
                  <a:moveTo>
                    <a:pt x="114" y="198"/>
                  </a:moveTo>
                  <a:cubicBezTo>
                    <a:pt x="114" y="199"/>
                    <a:pt x="110" y="203"/>
                    <a:pt x="109" y="207"/>
                  </a:cubicBezTo>
                  <a:cubicBezTo>
                    <a:pt x="107" y="208"/>
                    <a:pt x="105" y="210"/>
                    <a:pt x="107" y="214"/>
                  </a:cubicBezTo>
                  <a:cubicBezTo>
                    <a:pt x="117" y="201"/>
                    <a:pt x="128" y="188"/>
                    <a:pt x="138" y="174"/>
                  </a:cubicBezTo>
                  <a:cubicBezTo>
                    <a:pt x="138" y="174"/>
                    <a:pt x="138" y="172"/>
                    <a:pt x="137" y="172"/>
                  </a:cubicBezTo>
                  <a:cubicBezTo>
                    <a:pt x="128" y="179"/>
                    <a:pt x="123" y="189"/>
                    <a:pt x="114" y="198"/>
                  </a:cubicBezTo>
                  <a:close/>
                  <a:moveTo>
                    <a:pt x="168" y="214"/>
                  </a:moveTo>
                  <a:cubicBezTo>
                    <a:pt x="169" y="215"/>
                    <a:pt x="169" y="216"/>
                    <a:pt x="169" y="217"/>
                  </a:cubicBezTo>
                  <a:cubicBezTo>
                    <a:pt x="167" y="217"/>
                    <a:pt x="168" y="219"/>
                    <a:pt x="168" y="221"/>
                  </a:cubicBezTo>
                  <a:cubicBezTo>
                    <a:pt x="172" y="218"/>
                    <a:pt x="176" y="213"/>
                    <a:pt x="179" y="207"/>
                  </a:cubicBezTo>
                  <a:cubicBezTo>
                    <a:pt x="184" y="202"/>
                    <a:pt x="189" y="196"/>
                    <a:pt x="193" y="191"/>
                  </a:cubicBezTo>
                  <a:cubicBezTo>
                    <a:pt x="196" y="187"/>
                    <a:pt x="201" y="182"/>
                    <a:pt x="198" y="177"/>
                  </a:cubicBezTo>
                  <a:cubicBezTo>
                    <a:pt x="192" y="181"/>
                    <a:pt x="189" y="188"/>
                    <a:pt x="184" y="193"/>
                  </a:cubicBezTo>
                  <a:cubicBezTo>
                    <a:pt x="180" y="200"/>
                    <a:pt x="173" y="207"/>
                    <a:pt x="168" y="214"/>
                  </a:cubicBezTo>
                  <a:close/>
                  <a:moveTo>
                    <a:pt x="228" y="217"/>
                  </a:moveTo>
                  <a:cubicBezTo>
                    <a:pt x="228" y="219"/>
                    <a:pt x="227" y="221"/>
                    <a:pt x="228" y="224"/>
                  </a:cubicBezTo>
                  <a:cubicBezTo>
                    <a:pt x="234" y="216"/>
                    <a:pt x="240" y="209"/>
                    <a:pt x="247" y="203"/>
                  </a:cubicBezTo>
                  <a:cubicBezTo>
                    <a:pt x="248" y="201"/>
                    <a:pt x="249" y="199"/>
                    <a:pt x="251" y="198"/>
                  </a:cubicBezTo>
                  <a:cubicBezTo>
                    <a:pt x="255" y="193"/>
                    <a:pt x="263" y="187"/>
                    <a:pt x="260" y="179"/>
                  </a:cubicBezTo>
                  <a:cubicBezTo>
                    <a:pt x="249" y="192"/>
                    <a:pt x="237" y="202"/>
                    <a:pt x="228" y="217"/>
                  </a:cubicBezTo>
                  <a:close/>
                  <a:moveTo>
                    <a:pt x="137" y="180"/>
                  </a:moveTo>
                  <a:cubicBezTo>
                    <a:pt x="132" y="185"/>
                    <a:pt x="127" y="193"/>
                    <a:pt x="121" y="199"/>
                  </a:cubicBezTo>
                  <a:cubicBezTo>
                    <a:pt x="120" y="201"/>
                    <a:pt x="117" y="205"/>
                    <a:pt x="114" y="206"/>
                  </a:cubicBezTo>
                  <a:cubicBezTo>
                    <a:pt x="113" y="210"/>
                    <a:pt x="109" y="214"/>
                    <a:pt x="107" y="218"/>
                  </a:cubicBezTo>
                  <a:cubicBezTo>
                    <a:pt x="107" y="218"/>
                    <a:pt x="106" y="218"/>
                    <a:pt x="106" y="218"/>
                  </a:cubicBezTo>
                  <a:cubicBezTo>
                    <a:pt x="106" y="220"/>
                    <a:pt x="106" y="221"/>
                    <a:pt x="106" y="223"/>
                  </a:cubicBezTo>
                  <a:cubicBezTo>
                    <a:pt x="118" y="211"/>
                    <a:pt x="128" y="198"/>
                    <a:pt x="138" y="185"/>
                  </a:cubicBezTo>
                  <a:cubicBezTo>
                    <a:pt x="138" y="183"/>
                    <a:pt x="139" y="182"/>
                    <a:pt x="139" y="180"/>
                  </a:cubicBezTo>
                  <a:cubicBezTo>
                    <a:pt x="138" y="180"/>
                    <a:pt x="138" y="180"/>
                    <a:pt x="137" y="180"/>
                  </a:cubicBezTo>
                  <a:close/>
                  <a:moveTo>
                    <a:pt x="60" y="195"/>
                  </a:moveTo>
                  <a:cubicBezTo>
                    <a:pt x="55" y="203"/>
                    <a:pt x="49" y="207"/>
                    <a:pt x="44" y="214"/>
                  </a:cubicBezTo>
                  <a:cubicBezTo>
                    <a:pt x="44" y="214"/>
                    <a:pt x="42" y="214"/>
                    <a:pt x="43" y="215"/>
                  </a:cubicBezTo>
                  <a:cubicBezTo>
                    <a:pt x="42" y="216"/>
                    <a:pt x="43" y="219"/>
                    <a:pt x="42" y="220"/>
                  </a:cubicBezTo>
                  <a:cubicBezTo>
                    <a:pt x="49" y="213"/>
                    <a:pt x="57" y="205"/>
                    <a:pt x="64" y="197"/>
                  </a:cubicBezTo>
                  <a:cubicBezTo>
                    <a:pt x="67" y="193"/>
                    <a:pt x="70" y="189"/>
                    <a:pt x="73" y="185"/>
                  </a:cubicBezTo>
                  <a:cubicBezTo>
                    <a:pt x="73" y="184"/>
                    <a:pt x="73" y="182"/>
                    <a:pt x="73" y="181"/>
                  </a:cubicBezTo>
                  <a:cubicBezTo>
                    <a:pt x="73" y="181"/>
                    <a:pt x="73" y="181"/>
                    <a:pt x="72" y="181"/>
                  </a:cubicBezTo>
                  <a:cubicBezTo>
                    <a:pt x="68" y="185"/>
                    <a:pt x="65" y="191"/>
                    <a:pt x="60" y="195"/>
                  </a:cubicBezTo>
                  <a:close/>
                  <a:moveTo>
                    <a:pt x="197" y="190"/>
                  </a:moveTo>
                  <a:cubicBezTo>
                    <a:pt x="191" y="195"/>
                    <a:pt x="188" y="201"/>
                    <a:pt x="182" y="207"/>
                  </a:cubicBezTo>
                  <a:cubicBezTo>
                    <a:pt x="182" y="207"/>
                    <a:pt x="182" y="207"/>
                    <a:pt x="182" y="208"/>
                  </a:cubicBezTo>
                  <a:cubicBezTo>
                    <a:pt x="181" y="208"/>
                    <a:pt x="180" y="210"/>
                    <a:pt x="180" y="211"/>
                  </a:cubicBezTo>
                  <a:cubicBezTo>
                    <a:pt x="176" y="213"/>
                    <a:pt x="177" y="217"/>
                    <a:pt x="173" y="218"/>
                  </a:cubicBezTo>
                  <a:cubicBezTo>
                    <a:pt x="174" y="222"/>
                    <a:pt x="170" y="224"/>
                    <a:pt x="168" y="222"/>
                  </a:cubicBezTo>
                  <a:cubicBezTo>
                    <a:pt x="168" y="228"/>
                    <a:pt x="168" y="233"/>
                    <a:pt x="169" y="239"/>
                  </a:cubicBezTo>
                  <a:cubicBezTo>
                    <a:pt x="179" y="229"/>
                    <a:pt x="189" y="218"/>
                    <a:pt x="197" y="205"/>
                  </a:cubicBezTo>
                  <a:cubicBezTo>
                    <a:pt x="198" y="205"/>
                    <a:pt x="198" y="204"/>
                    <a:pt x="199" y="205"/>
                  </a:cubicBezTo>
                  <a:cubicBezTo>
                    <a:pt x="199" y="202"/>
                    <a:pt x="200" y="199"/>
                    <a:pt x="199" y="197"/>
                  </a:cubicBezTo>
                  <a:cubicBezTo>
                    <a:pt x="198" y="198"/>
                    <a:pt x="198" y="198"/>
                    <a:pt x="197" y="198"/>
                  </a:cubicBezTo>
                  <a:cubicBezTo>
                    <a:pt x="194" y="205"/>
                    <a:pt x="188" y="208"/>
                    <a:pt x="185" y="215"/>
                  </a:cubicBezTo>
                  <a:cubicBezTo>
                    <a:pt x="180" y="218"/>
                    <a:pt x="178" y="224"/>
                    <a:pt x="173" y="227"/>
                  </a:cubicBezTo>
                  <a:cubicBezTo>
                    <a:pt x="173" y="229"/>
                    <a:pt x="173" y="229"/>
                    <a:pt x="173" y="230"/>
                  </a:cubicBezTo>
                  <a:cubicBezTo>
                    <a:pt x="172" y="230"/>
                    <a:pt x="171" y="232"/>
                    <a:pt x="170" y="232"/>
                  </a:cubicBezTo>
                  <a:cubicBezTo>
                    <a:pt x="170" y="231"/>
                    <a:pt x="170" y="231"/>
                    <a:pt x="169" y="230"/>
                  </a:cubicBezTo>
                  <a:cubicBezTo>
                    <a:pt x="178" y="217"/>
                    <a:pt x="189" y="207"/>
                    <a:pt x="198" y="195"/>
                  </a:cubicBezTo>
                  <a:cubicBezTo>
                    <a:pt x="198" y="196"/>
                    <a:pt x="200" y="191"/>
                    <a:pt x="199" y="188"/>
                  </a:cubicBezTo>
                  <a:cubicBezTo>
                    <a:pt x="198" y="188"/>
                    <a:pt x="198" y="188"/>
                    <a:pt x="197" y="188"/>
                  </a:cubicBezTo>
                  <a:cubicBezTo>
                    <a:pt x="197" y="189"/>
                    <a:pt x="197" y="189"/>
                    <a:pt x="197" y="190"/>
                  </a:cubicBezTo>
                  <a:close/>
                  <a:moveTo>
                    <a:pt x="63" y="199"/>
                  </a:moveTo>
                  <a:cubicBezTo>
                    <a:pt x="63" y="200"/>
                    <a:pt x="63" y="201"/>
                    <a:pt x="62" y="201"/>
                  </a:cubicBezTo>
                  <a:cubicBezTo>
                    <a:pt x="58" y="207"/>
                    <a:pt x="51" y="213"/>
                    <a:pt x="47" y="218"/>
                  </a:cubicBezTo>
                  <a:cubicBezTo>
                    <a:pt x="47" y="219"/>
                    <a:pt x="47" y="220"/>
                    <a:pt x="47" y="220"/>
                  </a:cubicBezTo>
                  <a:cubicBezTo>
                    <a:pt x="46" y="221"/>
                    <a:pt x="44" y="222"/>
                    <a:pt x="43" y="224"/>
                  </a:cubicBezTo>
                  <a:cubicBezTo>
                    <a:pt x="43" y="224"/>
                    <a:pt x="42" y="227"/>
                    <a:pt x="42" y="227"/>
                  </a:cubicBezTo>
                  <a:cubicBezTo>
                    <a:pt x="42" y="227"/>
                    <a:pt x="43" y="229"/>
                    <a:pt x="42" y="229"/>
                  </a:cubicBezTo>
                  <a:cubicBezTo>
                    <a:pt x="44" y="227"/>
                    <a:pt x="46" y="225"/>
                    <a:pt x="49" y="223"/>
                  </a:cubicBezTo>
                  <a:cubicBezTo>
                    <a:pt x="51" y="221"/>
                    <a:pt x="52" y="218"/>
                    <a:pt x="54" y="216"/>
                  </a:cubicBezTo>
                  <a:cubicBezTo>
                    <a:pt x="54" y="216"/>
                    <a:pt x="55" y="216"/>
                    <a:pt x="56" y="215"/>
                  </a:cubicBezTo>
                  <a:cubicBezTo>
                    <a:pt x="57" y="214"/>
                    <a:pt x="58" y="212"/>
                    <a:pt x="59" y="211"/>
                  </a:cubicBezTo>
                  <a:cubicBezTo>
                    <a:pt x="61" y="208"/>
                    <a:pt x="63" y="207"/>
                    <a:pt x="66" y="204"/>
                  </a:cubicBezTo>
                  <a:cubicBezTo>
                    <a:pt x="69" y="200"/>
                    <a:pt x="75" y="193"/>
                    <a:pt x="72" y="190"/>
                  </a:cubicBezTo>
                  <a:cubicBezTo>
                    <a:pt x="70" y="193"/>
                    <a:pt x="66" y="196"/>
                    <a:pt x="63" y="199"/>
                  </a:cubicBezTo>
                  <a:close/>
                  <a:moveTo>
                    <a:pt x="237" y="215"/>
                  </a:moveTo>
                  <a:cubicBezTo>
                    <a:pt x="236" y="215"/>
                    <a:pt x="237" y="216"/>
                    <a:pt x="236" y="217"/>
                  </a:cubicBezTo>
                  <a:cubicBezTo>
                    <a:pt x="235" y="218"/>
                    <a:pt x="232" y="219"/>
                    <a:pt x="233" y="221"/>
                  </a:cubicBezTo>
                  <a:cubicBezTo>
                    <a:pt x="230" y="222"/>
                    <a:pt x="230" y="226"/>
                    <a:pt x="228" y="227"/>
                  </a:cubicBezTo>
                  <a:cubicBezTo>
                    <a:pt x="228" y="230"/>
                    <a:pt x="229" y="233"/>
                    <a:pt x="229" y="236"/>
                  </a:cubicBezTo>
                  <a:cubicBezTo>
                    <a:pt x="233" y="235"/>
                    <a:pt x="233" y="231"/>
                    <a:pt x="236" y="230"/>
                  </a:cubicBezTo>
                  <a:cubicBezTo>
                    <a:pt x="235" y="228"/>
                    <a:pt x="239" y="224"/>
                    <a:pt x="240" y="224"/>
                  </a:cubicBezTo>
                  <a:cubicBezTo>
                    <a:pt x="241" y="221"/>
                    <a:pt x="243" y="220"/>
                    <a:pt x="244" y="218"/>
                  </a:cubicBezTo>
                  <a:cubicBezTo>
                    <a:pt x="244" y="218"/>
                    <a:pt x="244" y="218"/>
                    <a:pt x="244" y="217"/>
                  </a:cubicBezTo>
                  <a:cubicBezTo>
                    <a:pt x="249" y="213"/>
                    <a:pt x="253" y="208"/>
                    <a:pt x="256" y="203"/>
                  </a:cubicBezTo>
                  <a:cubicBezTo>
                    <a:pt x="259" y="200"/>
                    <a:pt x="263" y="197"/>
                    <a:pt x="261" y="190"/>
                  </a:cubicBezTo>
                  <a:cubicBezTo>
                    <a:pt x="255" y="195"/>
                    <a:pt x="250" y="201"/>
                    <a:pt x="245" y="206"/>
                  </a:cubicBezTo>
                  <a:cubicBezTo>
                    <a:pt x="245" y="206"/>
                    <a:pt x="246" y="206"/>
                    <a:pt x="245" y="205"/>
                  </a:cubicBezTo>
                  <a:cubicBezTo>
                    <a:pt x="245" y="206"/>
                    <a:pt x="245" y="207"/>
                    <a:pt x="244" y="207"/>
                  </a:cubicBezTo>
                  <a:cubicBezTo>
                    <a:pt x="244" y="207"/>
                    <a:pt x="245" y="207"/>
                    <a:pt x="244" y="206"/>
                  </a:cubicBezTo>
                  <a:cubicBezTo>
                    <a:pt x="244" y="207"/>
                    <a:pt x="242" y="207"/>
                    <a:pt x="242" y="208"/>
                  </a:cubicBezTo>
                  <a:cubicBezTo>
                    <a:pt x="243" y="209"/>
                    <a:pt x="243" y="208"/>
                    <a:pt x="244" y="208"/>
                  </a:cubicBezTo>
                  <a:cubicBezTo>
                    <a:pt x="243" y="211"/>
                    <a:pt x="239" y="212"/>
                    <a:pt x="237" y="215"/>
                  </a:cubicBezTo>
                  <a:close/>
                  <a:moveTo>
                    <a:pt x="129" y="199"/>
                  </a:moveTo>
                  <a:cubicBezTo>
                    <a:pt x="127" y="204"/>
                    <a:pt x="122" y="206"/>
                    <a:pt x="120" y="211"/>
                  </a:cubicBezTo>
                  <a:cubicBezTo>
                    <a:pt x="120" y="211"/>
                    <a:pt x="119" y="211"/>
                    <a:pt x="119" y="211"/>
                  </a:cubicBezTo>
                  <a:cubicBezTo>
                    <a:pt x="118" y="214"/>
                    <a:pt x="115" y="215"/>
                    <a:pt x="114" y="218"/>
                  </a:cubicBezTo>
                  <a:cubicBezTo>
                    <a:pt x="114" y="218"/>
                    <a:pt x="114" y="218"/>
                    <a:pt x="113" y="218"/>
                  </a:cubicBezTo>
                  <a:cubicBezTo>
                    <a:pt x="114" y="219"/>
                    <a:pt x="113" y="219"/>
                    <a:pt x="112" y="220"/>
                  </a:cubicBezTo>
                  <a:cubicBezTo>
                    <a:pt x="110" y="222"/>
                    <a:pt x="109" y="227"/>
                    <a:pt x="106" y="227"/>
                  </a:cubicBezTo>
                  <a:cubicBezTo>
                    <a:pt x="107" y="230"/>
                    <a:pt x="105" y="231"/>
                    <a:pt x="107" y="232"/>
                  </a:cubicBezTo>
                  <a:cubicBezTo>
                    <a:pt x="116" y="220"/>
                    <a:pt x="127" y="211"/>
                    <a:pt x="135" y="198"/>
                  </a:cubicBezTo>
                  <a:cubicBezTo>
                    <a:pt x="137" y="198"/>
                    <a:pt x="137" y="197"/>
                    <a:pt x="138" y="196"/>
                  </a:cubicBezTo>
                  <a:cubicBezTo>
                    <a:pt x="138" y="194"/>
                    <a:pt x="139" y="191"/>
                    <a:pt x="137" y="190"/>
                  </a:cubicBezTo>
                  <a:cubicBezTo>
                    <a:pt x="134" y="193"/>
                    <a:pt x="133" y="197"/>
                    <a:pt x="129" y="199"/>
                  </a:cubicBezTo>
                  <a:close/>
                  <a:moveTo>
                    <a:pt x="120" y="219"/>
                  </a:moveTo>
                  <a:cubicBezTo>
                    <a:pt x="118" y="227"/>
                    <a:pt x="105" y="230"/>
                    <a:pt x="106" y="242"/>
                  </a:cubicBezTo>
                  <a:cubicBezTo>
                    <a:pt x="111" y="237"/>
                    <a:pt x="116" y="232"/>
                    <a:pt x="120" y="226"/>
                  </a:cubicBezTo>
                  <a:cubicBezTo>
                    <a:pt x="127" y="221"/>
                    <a:pt x="130" y="213"/>
                    <a:pt x="137" y="208"/>
                  </a:cubicBezTo>
                  <a:cubicBezTo>
                    <a:pt x="138" y="204"/>
                    <a:pt x="139" y="202"/>
                    <a:pt x="138" y="199"/>
                  </a:cubicBezTo>
                  <a:cubicBezTo>
                    <a:pt x="132" y="206"/>
                    <a:pt x="127" y="213"/>
                    <a:pt x="120" y="219"/>
                  </a:cubicBezTo>
                  <a:close/>
                  <a:moveTo>
                    <a:pt x="73" y="199"/>
                  </a:moveTo>
                  <a:cubicBezTo>
                    <a:pt x="69" y="202"/>
                    <a:pt x="66" y="206"/>
                    <a:pt x="62" y="211"/>
                  </a:cubicBezTo>
                  <a:cubicBezTo>
                    <a:pt x="58" y="215"/>
                    <a:pt x="55" y="219"/>
                    <a:pt x="52" y="222"/>
                  </a:cubicBezTo>
                  <a:cubicBezTo>
                    <a:pt x="49" y="227"/>
                    <a:pt x="42" y="231"/>
                    <a:pt x="42" y="237"/>
                  </a:cubicBezTo>
                  <a:cubicBezTo>
                    <a:pt x="48" y="233"/>
                    <a:pt x="53" y="226"/>
                    <a:pt x="58" y="221"/>
                  </a:cubicBezTo>
                  <a:cubicBezTo>
                    <a:pt x="63" y="215"/>
                    <a:pt x="70" y="211"/>
                    <a:pt x="73" y="205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3" y="202"/>
                    <a:pt x="73" y="201"/>
                    <a:pt x="74" y="199"/>
                  </a:cubicBezTo>
                  <a:cubicBezTo>
                    <a:pt x="73" y="199"/>
                    <a:pt x="73" y="199"/>
                    <a:pt x="73" y="199"/>
                  </a:cubicBezTo>
                  <a:close/>
                  <a:moveTo>
                    <a:pt x="242" y="232"/>
                  </a:moveTo>
                  <a:cubicBezTo>
                    <a:pt x="239" y="234"/>
                    <a:pt x="239" y="237"/>
                    <a:pt x="237" y="238"/>
                  </a:cubicBezTo>
                  <a:cubicBezTo>
                    <a:pt x="235" y="243"/>
                    <a:pt x="229" y="245"/>
                    <a:pt x="229" y="252"/>
                  </a:cubicBezTo>
                  <a:cubicBezTo>
                    <a:pt x="235" y="246"/>
                    <a:pt x="243" y="237"/>
                    <a:pt x="249" y="230"/>
                  </a:cubicBezTo>
                  <a:cubicBezTo>
                    <a:pt x="250" y="229"/>
                    <a:pt x="253" y="226"/>
                    <a:pt x="253" y="227"/>
                  </a:cubicBezTo>
                  <a:cubicBezTo>
                    <a:pt x="255" y="221"/>
                    <a:pt x="263" y="220"/>
                    <a:pt x="261" y="210"/>
                  </a:cubicBezTo>
                  <a:cubicBezTo>
                    <a:pt x="255" y="216"/>
                    <a:pt x="250" y="225"/>
                    <a:pt x="244" y="229"/>
                  </a:cubicBezTo>
                  <a:cubicBezTo>
                    <a:pt x="244" y="229"/>
                    <a:pt x="244" y="230"/>
                    <a:pt x="244" y="230"/>
                  </a:cubicBezTo>
                  <a:cubicBezTo>
                    <a:pt x="244" y="230"/>
                    <a:pt x="243" y="230"/>
                    <a:pt x="242" y="230"/>
                  </a:cubicBezTo>
                  <a:cubicBezTo>
                    <a:pt x="242" y="231"/>
                    <a:pt x="243" y="231"/>
                    <a:pt x="242" y="232"/>
                  </a:cubicBezTo>
                  <a:close/>
                  <a:moveTo>
                    <a:pt x="239" y="235"/>
                  </a:moveTo>
                  <a:cubicBezTo>
                    <a:pt x="242" y="229"/>
                    <a:pt x="247" y="225"/>
                    <a:pt x="251" y="220"/>
                  </a:cubicBezTo>
                  <a:cubicBezTo>
                    <a:pt x="251" y="221"/>
                    <a:pt x="251" y="221"/>
                    <a:pt x="251" y="220"/>
                  </a:cubicBezTo>
                  <a:cubicBezTo>
                    <a:pt x="253" y="217"/>
                    <a:pt x="257" y="213"/>
                    <a:pt x="259" y="209"/>
                  </a:cubicBezTo>
                  <a:cubicBezTo>
                    <a:pt x="260" y="208"/>
                    <a:pt x="260" y="208"/>
                    <a:pt x="261" y="208"/>
                  </a:cubicBezTo>
                  <a:cubicBezTo>
                    <a:pt x="262" y="206"/>
                    <a:pt x="261" y="203"/>
                    <a:pt x="261" y="200"/>
                  </a:cubicBezTo>
                  <a:cubicBezTo>
                    <a:pt x="255" y="205"/>
                    <a:pt x="251" y="212"/>
                    <a:pt x="246" y="218"/>
                  </a:cubicBezTo>
                  <a:cubicBezTo>
                    <a:pt x="245" y="218"/>
                    <a:pt x="245" y="217"/>
                    <a:pt x="245" y="217"/>
                  </a:cubicBezTo>
                  <a:cubicBezTo>
                    <a:pt x="245" y="218"/>
                    <a:pt x="245" y="218"/>
                    <a:pt x="245" y="219"/>
                  </a:cubicBezTo>
                  <a:cubicBezTo>
                    <a:pt x="240" y="225"/>
                    <a:pt x="235" y="232"/>
                    <a:pt x="230" y="238"/>
                  </a:cubicBezTo>
                  <a:cubicBezTo>
                    <a:pt x="229" y="238"/>
                    <a:pt x="229" y="237"/>
                    <a:pt x="228" y="237"/>
                  </a:cubicBezTo>
                  <a:cubicBezTo>
                    <a:pt x="229" y="240"/>
                    <a:pt x="228" y="242"/>
                    <a:pt x="229" y="245"/>
                  </a:cubicBezTo>
                  <a:cubicBezTo>
                    <a:pt x="233" y="243"/>
                    <a:pt x="234" y="237"/>
                    <a:pt x="239" y="235"/>
                  </a:cubicBezTo>
                  <a:close/>
                  <a:moveTo>
                    <a:pt x="174" y="244"/>
                  </a:moveTo>
                  <a:cubicBezTo>
                    <a:pt x="174" y="244"/>
                    <a:pt x="174" y="244"/>
                    <a:pt x="174" y="244"/>
                  </a:cubicBezTo>
                  <a:cubicBezTo>
                    <a:pt x="183" y="235"/>
                    <a:pt x="191" y="224"/>
                    <a:pt x="200" y="214"/>
                  </a:cubicBezTo>
                  <a:cubicBezTo>
                    <a:pt x="199" y="212"/>
                    <a:pt x="199" y="211"/>
                    <a:pt x="199" y="208"/>
                  </a:cubicBezTo>
                  <a:cubicBezTo>
                    <a:pt x="192" y="215"/>
                    <a:pt x="187" y="225"/>
                    <a:pt x="179" y="230"/>
                  </a:cubicBezTo>
                  <a:cubicBezTo>
                    <a:pt x="178" y="235"/>
                    <a:pt x="172" y="237"/>
                    <a:pt x="170" y="243"/>
                  </a:cubicBezTo>
                  <a:cubicBezTo>
                    <a:pt x="168" y="243"/>
                    <a:pt x="167" y="249"/>
                    <a:pt x="168" y="250"/>
                  </a:cubicBezTo>
                  <a:cubicBezTo>
                    <a:pt x="170" y="248"/>
                    <a:pt x="173" y="245"/>
                    <a:pt x="174" y="244"/>
                  </a:cubicBezTo>
                  <a:close/>
                  <a:moveTo>
                    <a:pt x="45" y="238"/>
                  </a:moveTo>
                  <a:cubicBezTo>
                    <a:pt x="45" y="239"/>
                    <a:pt x="46" y="239"/>
                    <a:pt x="45" y="240"/>
                  </a:cubicBezTo>
                  <a:cubicBezTo>
                    <a:pt x="45" y="241"/>
                    <a:pt x="43" y="241"/>
                    <a:pt x="42" y="241"/>
                  </a:cubicBezTo>
                  <a:cubicBezTo>
                    <a:pt x="43" y="244"/>
                    <a:pt x="43" y="246"/>
                    <a:pt x="42" y="249"/>
                  </a:cubicBezTo>
                  <a:cubicBezTo>
                    <a:pt x="54" y="237"/>
                    <a:pt x="62" y="225"/>
                    <a:pt x="74" y="215"/>
                  </a:cubicBezTo>
                  <a:cubicBezTo>
                    <a:pt x="73" y="213"/>
                    <a:pt x="74" y="210"/>
                    <a:pt x="72" y="210"/>
                  </a:cubicBezTo>
                  <a:cubicBezTo>
                    <a:pt x="63" y="219"/>
                    <a:pt x="55" y="229"/>
                    <a:pt x="45" y="238"/>
                  </a:cubicBezTo>
                  <a:close/>
                  <a:moveTo>
                    <a:pt x="116" y="233"/>
                  </a:moveTo>
                  <a:cubicBezTo>
                    <a:pt x="116" y="235"/>
                    <a:pt x="113" y="238"/>
                    <a:pt x="112" y="239"/>
                  </a:cubicBezTo>
                  <a:cubicBezTo>
                    <a:pt x="111" y="241"/>
                    <a:pt x="110" y="245"/>
                    <a:pt x="107" y="245"/>
                  </a:cubicBezTo>
                  <a:cubicBezTo>
                    <a:pt x="107" y="246"/>
                    <a:pt x="107" y="248"/>
                    <a:pt x="107" y="249"/>
                  </a:cubicBezTo>
                  <a:cubicBezTo>
                    <a:pt x="116" y="239"/>
                    <a:pt x="124" y="231"/>
                    <a:pt x="132" y="221"/>
                  </a:cubicBezTo>
                  <a:cubicBezTo>
                    <a:pt x="135" y="220"/>
                    <a:pt x="135" y="217"/>
                    <a:pt x="138" y="216"/>
                  </a:cubicBezTo>
                  <a:cubicBezTo>
                    <a:pt x="138" y="214"/>
                    <a:pt x="138" y="213"/>
                    <a:pt x="137" y="211"/>
                  </a:cubicBezTo>
                  <a:cubicBezTo>
                    <a:pt x="133" y="213"/>
                    <a:pt x="132" y="219"/>
                    <a:pt x="127" y="221"/>
                  </a:cubicBezTo>
                  <a:cubicBezTo>
                    <a:pt x="127" y="223"/>
                    <a:pt x="127" y="224"/>
                    <a:pt x="124" y="224"/>
                  </a:cubicBezTo>
                  <a:cubicBezTo>
                    <a:pt x="125" y="226"/>
                    <a:pt x="123" y="228"/>
                    <a:pt x="121" y="228"/>
                  </a:cubicBezTo>
                  <a:cubicBezTo>
                    <a:pt x="122" y="229"/>
                    <a:pt x="120" y="231"/>
                    <a:pt x="118" y="230"/>
                  </a:cubicBezTo>
                  <a:cubicBezTo>
                    <a:pt x="118" y="233"/>
                    <a:pt x="117" y="232"/>
                    <a:pt x="116" y="233"/>
                  </a:cubicBezTo>
                  <a:close/>
                  <a:moveTo>
                    <a:pt x="66" y="225"/>
                  </a:moveTo>
                  <a:cubicBezTo>
                    <a:pt x="61" y="233"/>
                    <a:pt x="54" y="239"/>
                    <a:pt x="48" y="246"/>
                  </a:cubicBezTo>
                  <a:cubicBezTo>
                    <a:pt x="46" y="248"/>
                    <a:pt x="43" y="251"/>
                    <a:pt x="43" y="254"/>
                  </a:cubicBezTo>
                  <a:cubicBezTo>
                    <a:pt x="47" y="253"/>
                    <a:pt x="50" y="249"/>
                    <a:pt x="53" y="246"/>
                  </a:cubicBezTo>
                  <a:cubicBezTo>
                    <a:pt x="56" y="243"/>
                    <a:pt x="59" y="240"/>
                    <a:pt x="61" y="237"/>
                  </a:cubicBezTo>
                  <a:cubicBezTo>
                    <a:pt x="65" y="234"/>
                    <a:pt x="67" y="229"/>
                    <a:pt x="71" y="226"/>
                  </a:cubicBezTo>
                  <a:cubicBezTo>
                    <a:pt x="72" y="226"/>
                    <a:pt x="73" y="225"/>
                    <a:pt x="74" y="224"/>
                  </a:cubicBezTo>
                  <a:cubicBezTo>
                    <a:pt x="73" y="221"/>
                    <a:pt x="74" y="219"/>
                    <a:pt x="73" y="218"/>
                  </a:cubicBezTo>
                  <a:cubicBezTo>
                    <a:pt x="71" y="221"/>
                    <a:pt x="69" y="223"/>
                    <a:pt x="66" y="225"/>
                  </a:cubicBezTo>
                  <a:close/>
                  <a:moveTo>
                    <a:pt x="191" y="227"/>
                  </a:moveTo>
                  <a:cubicBezTo>
                    <a:pt x="190" y="230"/>
                    <a:pt x="187" y="233"/>
                    <a:pt x="184" y="235"/>
                  </a:cubicBezTo>
                  <a:cubicBezTo>
                    <a:pt x="184" y="236"/>
                    <a:pt x="184" y="236"/>
                    <a:pt x="184" y="237"/>
                  </a:cubicBezTo>
                  <a:cubicBezTo>
                    <a:pt x="182" y="240"/>
                    <a:pt x="178" y="241"/>
                    <a:pt x="176" y="245"/>
                  </a:cubicBezTo>
                  <a:cubicBezTo>
                    <a:pt x="174" y="247"/>
                    <a:pt x="173" y="251"/>
                    <a:pt x="170" y="251"/>
                  </a:cubicBezTo>
                  <a:cubicBezTo>
                    <a:pt x="171" y="252"/>
                    <a:pt x="169" y="253"/>
                    <a:pt x="168" y="255"/>
                  </a:cubicBezTo>
                  <a:cubicBezTo>
                    <a:pt x="169" y="255"/>
                    <a:pt x="170" y="255"/>
                    <a:pt x="170" y="255"/>
                  </a:cubicBezTo>
                  <a:cubicBezTo>
                    <a:pt x="174" y="250"/>
                    <a:pt x="177" y="246"/>
                    <a:pt x="182" y="242"/>
                  </a:cubicBezTo>
                  <a:cubicBezTo>
                    <a:pt x="188" y="236"/>
                    <a:pt x="194" y="229"/>
                    <a:pt x="199" y="223"/>
                  </a:cubicBezTo>
                  <a:cubicBezTo>
                    <a:pt x="199" y="221"/>
                    <a:pt x="200" y="220"/>
                    <a:pt x="199" y="219"/>
                  </a:cubicBezTo>
                  <a:cubicBezTo>
                    <a:pt x="196" y="221"/>
                    <a:pt x="194" y="225"/>
                    <a:pt x="191" y="227"/>
                  </a:cubicBezTo>
                  <a:close/>
                  <a:moveTo>
                    <a:pt x="127" y="229"/>
                  </a:moveTo>
                  <a:cubicBezTo>
                    <a:pt x="126" y="230"/>
                    <a:pt x="128" y="229"/>
                    <a:pt x="127" y="231"/>
                  </a:cubicBezTo>
                  <a:cubicBezTo>
                    <a:pt x="124" y="232"/>
                    <a:pt x="124" y="237"/>
                    <a:pt x="121" y="235"/>
                  </a:cubicBezTo>
                  <a:cubicBezTo>
                    <a:pt x="120" y="237"/>
                    <a:pt x="120" y="236"/>
                    <a:pt x="121" y="237"/>
                  </a:cubicBezTo>
                  <a:cubicBezTo>
                    <a:pt x="115" y="242"/>
                    <a:pt x="111" y="247"/>
                    <a:pt x="107" y="253"/>
                  </a:cubicBezTo>
                  <a:cubicBezTo>
                    <a:pt x="107" y="254"/>
                    <a:pt x="108" y="253"/>
                    <a:pt x="109" y="253"/>
                  </a:cubicBezTo>
                  <a:cubicBezTo>
                    <a:pt x="115" y="248"/>
                    <a:pt x="119" y="242"/>
                    <a:pt x="124" y="237"/>
                  </a:cubicBezTo>
                  <a:cubicBezTo>
                    <a:pt x="125" y="235"/>
                    <a:pt x="127" y="235"/>
                    <a:pt x="128" y="233"/>
                  </a:cubicBezTo>
                  <a:cubicBezTo>
                    <a:pt x="130" y="231"/>
                    <a:pt x="131" y="228"/>
                    <a:pt x="134" y="227"/>
                  </a:cubicBezTo>
                  <a:cubicBezTo>
                    <a:pt x="134" y="226"/>
                    <a:pt x="135" y="225"/>
                    <a:pt x="136" y="225"/>
                  </a:cubicBezTo>
                  <a:cubicBezTo>
                    <a:pt x="136" y="226"/>
                    <a:pt x="137" y="226"/>
                    <a:pt x="137" y="227"/>
                  </a:cubicBezTo>
                  <a:cubicBezTo>
                    <a:pt x="134" y="229"/>
                    <a:pt x="133" y="232"/>
                    <a:pt x="130" y="234"/>
                  </a:cubicBezTo>
                  <a:cubicBezTo>
                    <a:pt x="130" y="236"/>
                    <a:pt x="126" y="238"/>
                    <a:pt x="125" y="240"/>
                  </a:cubicBezTo>
                  <a:cubicBezTo>
                    <a:pt x="122" y="243"/>
                    <a:pt x="119" y="248"/>
                    <a:pt x="117" y="248"/>
                  </a:cubicBezTo>
                  <a:cubicBezTo>
                    <a:pt x="116" y="251"/>
                    <a:pt x="113" y="251"/>
                    <a:pt x="113" y="253"/>
                  </a:cubicBezTo>
                  <a:cubicBezTo>
                    <a:pt x="113" y="254"/>
                    <a:pt x="115" y="253"/>
                    <a:pt x="117" y="254"/>
                  </a:cubicBezTo>
                  <a:cubicBezTo>
                    <a:pt x="122" y="246"/>
                    <a:pt x="131" y="240"/>
                    <a:pt x="137" y="232"/>
                  </a:cubicBezTo>
                  <a:cubicBezTo>
                    <a:pt x="137" y="228"/>
                    <a:pt x="139" y="224"/>
                    <a:pt x="137" y="220"/>
                  </a:cubicBezTo>
                  <a:cubicBezTo>
                    <a:pt x="133" y="222"/>
                    <a:pt x="131" y="228"/>
                    <a:pt x="127" y="229"/>
                  </a:cubicBezTo>
                  <a:close/>
                  <a:moveTo>
                    <a:pt x="258" y="224"/>
                  </a:moveTo>
                  <a:cubicBezTo>
                    <a:pt x="247" y="234"/>
                    <a:pt x="238" y="245"/>
                    <a:pt x="229" y="256"/>
                  </a:cubicBezTo>
                  <a:cubicBezTo>
                    <a:pt x="231" y="257"/>
                    <a:pt x="232" y="256"/>
                    <a:pt x="234" y="256"/>
                  </a:cubicBezTo>
                  <a:cubicBezTo>
                    <a:pt x="234" y="256"/>
                    <a:pt x="234" y="255"/>
                    <a:pt x="234" y="254"/>
                  </a:cubicBezTo>
                  <a:cubicBezTo>
                    <a:pt x="242" y="247"/>
                    <a:pt x="249" y="238"/>
                    <a:pt x="257" y="231"/>
                  </a:cubicBezTo>
                  <a:cubicBezTo>
                    <a:pt x="257" y="229"/>
                    <a:pt x="259" y="228"/>
                    <a:pt x="261" y="228"/>
                  </a:cubicBezTo>
                  <a:cubicBezTo>
                    <a:pt x="261" y="224"/>
                    <a:pt x="262" y="224"/>
                    <a:pt x="261" y="221"/>
                  </a:cubicBezTo>
                  <a:cubicBezTo>
                    <a:pt x="259" y="221"/>
                    <a:pt x="259" y="224"/>
                    <a:pt x="258" y="224"/>
                  </a:cubicBezTo>
                  <a:cubicBezTo>
                    <a:pt x="258" y="224"/>
                    <a:pt x="258" y="224"/>
                    <a:pt x="258" y="224"/>
                  </a:cubicBezTo>
                  <a:close/>
                  <a:moveTo>
                    <a:pt x="192" y="233"/>
                  </a:moveTo>
                  <a:cubicBezTo>
                    <a:pt x="193" y="234"/>
                    <a:pt x="192" y="235"/>
                    <a:pt x="192" y="235"/>
                  </a:cubicBezTo>
                  <a:cubicBezTo>
                    <a:pt x="189" y="237"/>
                    <a:pt x="188" y="241"/>
                    <a:pt x="184" y="242"/>
                  </a:cubicBezTo>
                  <a:cubicBezTo>
                    <a:pt x="182" y="247"/>
                    <a:pt x="176" y="249"/>
                    <a:pt x="174" y="255"/>
                  </a:cubicBezTo>
                  <a:cubicBezTo>
                    <a:pt x="175" y="256"/>
                    <a:pt x="176" y="255"/>
                    <a:pt x="177" y="255"/>
                  </a:cubicBezTo>
                  <a:cubicBezTo>
                    <a:pt x="183" y="248"/>
                    <a:pt x="192" y="241"/>
                    <a:pt x="198" y="233"/>
                  </a:cubicBezTo>
                  <a:cubicBezTo>
                    <a:pt x="199" y="232"/>
                    <a:pt x="199" y="230"/>
                    <a:pt x="200" y="228"/>
                  </a:cubicBezTo>
                  <a:cubicBezTo>
                    <a:pt x="199" y="228"/>
                    <a:pt x="200" y="227"/>
                    <a:pt x="199" y="227"/>
                  </a:cubicBezTo>
                  <a:cubicBezTo>
                    <a:pt x="196" y="229"/>
                    <a:pt x="195" y="232"/>
                    <a:pt x="192" y="233"/>
                  </a:cubicBezTo>
                  <a:close/>
                  <a:moveTo>
                    <a:pt x="73" y="228"/>
                  </a:moveTo>
                  <a:cubicBezTo>
                    <a:pt x="65" y="237"/>
                    <a:pt x="58" y="244"/>
                    <a:pt x="50" y="253"/>
                  </a:cubicBezTo>
                  <a:cubicBezTo>
                    <a:pt x="56" y="252"/>
                    <a:pt x="59" y="243"/>
                    <a:pt x="65" y="241"/>
                  </a:cubicBezTo>
                  <a:cubicBezTo>
                    <a:pt x="67" y="236"/>
                    <a:pt x="71" y="233"/>
                    <a:pt x="74" y="231"/>
                  </a:cubicBezTo>
                  <a:cubicBezTo>
                    <a:pt x="74" y="230"/>
                    <a:pt x="74" y="229"/>
                    <a:pt x="74" y="228"/>
                  </a:cubicBezTo>
                  <a:cubicBezTo>
                    <a:pt x="73" y="228"/>
                    <a:pt x="73" y="228"/>
                    <a:pt x="73" y="228"/>
                  </a:cubicBezTo>
                  <a:close/>
                  <a:moveTo>
                    <a:pt x="243" y="252"/>
                  </a:moveTo>
                  <a:cubicBezTo>
                    <a:pt x="250" y="247"/>
                    <a:pt x="254" y="239"/>
                    <a:pt x="261" y="233"/>
                  </a:cubicBezTo>
                  <a:cubicBezTo>
                    <a:pt x="261" y="232"/>
                    <a:pt x="261" y="230"/>
                    <a:pt x="261" y="229"/>
                  </a:cubicBezTo>
                  <a:cubicBezTo>
                    <a:pt x="252" y="238"/>
                    <a:pt x="243" y="246"/>
                    <a:pt x="236" y="256"/>
                  </a:cubicBezTo>
                  <a:cubicBezTo>
                    <a:pt x="237" y="256"/>
                    <a:pt x="238" y="256"/>
                    <a:pt x="238" y="256"/>
                  </a:cubicBezTo>
                  <a:cubicBezTo>
                    <a:pt x="240" y="255"/>
                    <a:pt x="243" y="253"/>
                    <a:pt x="243" y="252"/>
                  </a:cubicBezTo>
                  <a:close/>
                  <a:moveTo>
                    <a:pt x="55" y="253"/>
                  </a:moveTo>
                  <a:cubicBezTo>
                    <a:pt x="56" y="254"/>
                    <a:pt x="58" y="253"/>
                    <a:pt x="60" y="253"/>
                  </a:cubicBezTo>
                  <a:cubicBezTo>
                    <a:pt x="64" y="248"/>
                    <a:pt x="69" y="243"/>
                    <a:pt x="74" y="239"/>
                  </a:cubicBezTo>
                  <a:cubicBezTo>
                    <a:pt x="73" y="237"/>
                    <a:pt x="75" y="235"/>
                    <a:pt x="73" y="235"/>
                  </a:cubicBezTo>
                  <a:cubicBezTo>
                    <a:pt x="67" y="241"/>
                    <a:pt x="61" y="247"/>
                    <a:pt x="55" y="253"/>
                  </a:cubicBezTo>
                  <a:close/>
                  <a:moveTo>
                    <a:pt x="196" y="238"/>
                  </a:moveTo>
                  <a:cubicBezTo>
                    <a:pt x="192" y="244"/>
                    <a:pt x="184" y="249"/>
                    <a:pt x="180" y="255"/>
                  </a:cubicBezTo>
                  <a:cubicBezTo>
                    <a:pt x="181" y="256"/>
                    <a:pt x="183" y="255"/>
                    <a:pt x="184" y="256"/>
                  </a:cubicBezTo>
                  <a:cubicBezTo>
                    <a:pt x="189" y="250"/>
                    <a:pt x="195" y="245"/>
                    <a:pt x="200" y="239"/>
                  </a:cubicBezTo>
                  <a:cubicBezTo>
                    <a:pt x="200" y="238"/>
                    <a:pt x="200" y="238"/>
                    <a:pt x="200" y="236"/>
                  </a:cubicBezTo>
                  <a:cubicBezTo>
                    <a:pt x="198" y="236"/>
                    <a:pt x="198" y="238"/>
                    <a:pt x="196" y="238"/>
                  </a:cubicBezTo>
                  <a:close/>
                  <a:moveTo>
                    <a:pt x="244" y="252"/>
                  </a:moveTo>
                  <a:cubicBezTo>
                    <a:pt x="243" y="254"/>
                    <a:pt x="242" y="254"/>
                    <a:pt x="241" y="256"/>
                  </a:cubicBezTo>
                  <a:cubicBezTo>
                    <a:pt x="249" y="256"/>
                    <a:pt x="253" y="256"/>
                    <a:pt x="261" y="256"/>
                  </a:cubicBezTo>
                  <a:cubicBezTo>
                    <a:pt x="261" y="254"/>
                    <a:pt x="262" y="251"/>
                    <a:pt x="260" y="249"/>
                  </a:cubicBezTo>
                  <a:cubicBezTo>
                    <a:pt x="259" y="250"/>
                    <a:pt x="256" y="256"/>
                    <a:pt x="253" y="254"/>
                  </a:cubicBezTo>
                  <a:cubicBezTo>
                    <a:pt x="256" y="251"/>
                    <a:pt x="258" y="249"/>
                    <a:pt x="261" y="246"/>
                  </a:cubicBezTo>
                  <a:cubicBezTo>
                    <a:pt x="261" y="245"/>
                    <a:pt x="261" y="244"/>
                    <a:pt x="261" y="243"/>
                  </a:cubicBezTo>
                  <a:cubicBezTo>
                    <a:pt x="257" y="248"/>
                    <a:pt x="252" y="252"/>
                    <a:pt x="247" y="255"/>
                  </a:cubicBezTo>
                  <a:cubicBezTo>
                    <a:pt x="246" y="255"/>
                    <a:pt x="246" y="255"/>
                    <a:pt x="246" y="254"/>
                  </a:cubicBezTo>
                  <a:cubicBezTo>
                    <a:pt x="251" y="251"/>
                    <a:pt x="256" y="246"/>
                    <a:pt x="260" y="241"/>
                  </a:cubicBezTo>
                  <a:cubicBezTo>
                    <a:pt x="261" y="241"/>
                    <a:pt x="260" y="243"/>
                    <a:pt x="261" y="243"/>
                  </a:cubicBezTo>
                  <a:cubicBezTo>
                    <a:pt x="261" y="241"/>
                    <a:pt x="262" y="237"/>
                    <a:pt x="260" y="237"/>
                  </a:cubicBezTo>
                  <a:cubicBezTo>
                    <a:pt x="255" y="242"/>
                    <a:pt x="249" y="250"/>
                    <a:pt x="244" y="252"/>
                  </a:cubicBezTo>
                  <a:close/>
                  <a:moveTo>
                    <a:pt x="119" y="253"/>
                  </a:moveTo>
                  <a:cubicBezTo>
                    <a:pt x="122" y="255"/>
                    <a:pt x="126" y="253"/>
                    <a:pt x="130" y="254"/>
                  </a:cubicBezTo>
                  <a:cubicBezTo>
                    <a:pt x="131" y="250"/>
                    <a:pt x="138" y="249"/>
                    <a:pt x="136" y="245"/>
                  </a:cubicBezTo>
                  <a:cubicBezTo>
                    <a:pt x="134" y="249"/>
                    <a:pt x="131" y="250"/>
                    <a:pt x="127" y="253"/>
                  </a:cubicBezTo>
                  <a:cubicBezTo>
                    <a:pt x="127" y="252"/>
                    <a:pt x="125" y="253"/>
                    <a:pt x="126" y="252"/>
                  </a:cubicBezTo>
                  <a:cubicBezTo>
                    <a:pt x="130" y="248"/>
                    <a:pt x="134" y="245"/>
                    <a:pt x="137" y="241"/>
                  </a:cubicBezTo>
                  <a:cubicBezTo>
                    <a:pt x="137" y="239"/>
                    <a:pt x="138" y="238"/>
                    <a:pt x="136" y="237"/>
                  </a:cubicBezTo>
                  <a:cubicBezTo>
                    <a:pt x="131" y="242"/>
                    <a:pt x="124" y="247"/>
                    <a:pt x="119" y="253"/>
                  </a:cubicBezTo>
                  <a:close/>
                  <a:moveTo>
                    <a:pt x="73" y="242"/>
                  </a:moveTo>
                  <a:cubicBezTo>
                    <a:pt x="70" y="247"/>
                    <a:pt x="66" y="249"/>
                    <a:pt x="63" y="253"/>
                  </a:cubicBezTo>
                  <a:cubicBezTo>
                    <a:pt x="68" y="255"/>
                    <a:pt x="70" y="248"/>
                    <a:pt x="74" y="248"/>
                  </a:cubicBezTo>
                  <a:cubicBezTo>
                    <a:pt x="73" y="247"/>
                    <a:pt x="75" y="244"/>
                    <a:pt x="74" y="242"/>
                  </a:cubicBezTo>
                  <a:cubicBezTo>
                    <a:pt x="74" y="242"/>
                    <a:pt x="73" y="242"/>
                    <a:pt x="73" y="242"/>
                  </a:cubicBezTo>
                  <a:close/>
                  <a:moveTo>
                    <a:pt x="190" y="253"/>
                  </a:moveTo>
                  <a:cubicBezTo>
                    <a:pt x="189" y="253"/>
                    <a:pt x="187" y="254"/>
                    <a:pt x="188" y="256"/>
                  </a:cubicBezTo>
                  <a:cubicBezTo>
                    <a:pt x="189" y="256"/>
                    <a:pt x="190" y="255"/>
                    <a:pt x="192" y="256"/>
                  </a:cubicBezTo>
                  <a:cubicBezTo>
                    <a:pt x="194" y="251"/>
                    <a:pt x="203" y="250"/>
                    <a:pt x="199" y="243"/>
                  </a:cubicBezTo>
                  <a:cubicBezTo>
                    <a:pt x="196" y="246"/>
                    <a:pt x="192" y="249"/>
                    <a:pt x="190" y="253"/>
                  </a:cubicBezTo>
                  <a:close/>
                  <a:moveTo>
                    <a:pt x="70" y="253"/>
                  </a:moveTo>
                  <a:cubicBezTo>
                    <a:pt x="72" y="254"/>
                    <a:pt x="73" y="254"/>
                    <a:pt x="74" y="254"/>
                  </a:cubicBezTo>
                  <a:cubicBezTo>
                    <a:pt x="74" y="253"/>
                    <a:pt x="74" y="251"/>
                    <a:pt x="74" y="250"/>
                  </a:cubicBezTo>
                  <a:cubicBezTo>
                    <a:pt x="72" y="251"/>
                    <a:pt x="71" y="252"/>
                    <a:pt x="70" y="253"/>
                  </a:cubicBezTo>
                  <a:close/>
                  <a:moveTo>
                    <a:pt x="132" y="254"/>
                  </a:moveTo>
                  <a:cubicBezTo>
                    <a:pt x="134" y="254"/>
                    <a:pt x="135" y="254"/>
                    <a:pt x="137" y="254"/>
                  </a:cubicBezTo>
                  <a:cubicBezTo>
                    <a:pt x="137" y="253"/>
                    <a:pt x="137" y="252"/>
                    <a:pt x="137" y="251"/>
                  </a:cubicBezTo>
                  <a:cubicBezTo>
                    <a:pt x="135" y="251"/>
                    <a:pt x="134" y="253"/>
                    <a:pt x="132" y="254"/>
                  </a:cubicBezTo>
                  <a:close/>
                  <a:moveTo>
                    <a:pt x="195" y="256"/>
                  </a:moveTo>
                  <a:cubicBezTo>
                    <a:pt x="197" y="256"/>
                    <a:pt x="198" y="256"/>
                    <a:pt x="200" y="256"/>
                  </a:cubicBezTo>
                  <a:cubicBezTo>
                    <a:pt x="201" y="255"/>
                    <a:pt x="200" y="254"/>
                    <a:pt x="200" y="252"/>
                  </a:cubicBezTo>
                  <a:cubicBezTo>
                    <a:pt x="197" y="253"/>
                    <a:pt x="196" y="254"/>
                    <a:pt x="195" y="2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" name="Freeform 6"/>
            <p:cNvSpPr/>
            <p:nvPr/>
          </p:nvSpPr>
          <p:spPr bwMode="auto">
            <a:xfrm>
              <a:off x="4837" y="1302"/>
              <a:ext cx="1388" cy="1128"/>
            </a:xfrm>
            <a:custGeom>
              <a:avLst/>
              <a:gdLst>
                <a:gd name="T0" fmla="*/ 183 w 183"/>
                <a:gd name="T1" fmla="*/ 5 h 176"/>
                <a:gd name="T2" fmla="*/ 169 w 183"/>
                <a:gd name="T3" fmla="*/ 31 h 176"/>
                <a:gd name="T4" fmla="*/ 166 w 183"/>
                <a:gd name="T5" fmla="*/ 33 h 176"/>
                <a:gd name="T6" fmla="*/ 156 w 183"/>
                <a:gd name="T7" fmla="*/ 51 h 176"/>
                <a:gd name="T8" fmla="*/ 154 w 183"/>
                <a:gd name="T9" fmla="*/ 51 h 176"/>
                <a:gd name="T10" fmla="*/ 153 w 183"/>
                <a:gd name="T11" fmla="*/ 56 h 176"/>
                <a:gd name="T12" fmla="*/ 149 w 183"/>
                <a:gd name="T13" fmla="*/ 57 h 176"/>
                <a:gd name="T14" fmla="*/ 148 w 183"/>
                <a:gd name="T15" fmla="*/ 44 h 176"/>
                <a:gd name="T16" fmla="*/ 132 w 183"/>
                <a:gd name="T17" fmla="*/ 60 h 176"/>
                <a:gd name="T18" fmla="*/ 122 w 183"/>
                <a:gd name="T19" fmla="*/ 70 h 176"/>
                <a:gd name="T20" fmla="*/ 78 w 183"/>
                <a:gd name="T21" fmla="*/ 110 h 176"/>
                <a:gd name="T22" fmla="*/ 65 w 183"/>
                <a:gd name="T23" fmla="*/ 123 h 176"/>
                <a:gd name="T24" fmla="*/ 63 w 183"/>
                <a:gd name="T25" fmla="*/ 124 h 176"/>
                <a:gd name="T26" fmla="*/ 52 w 183"/>
                <a:gd name="T27" fmla="*/ 134 h 176"/>
                <a:gd name="T28" fmla="*/ 41 w 183"/>
                <a:gd name="T29" fmla="*/ 145 h 176"/>
                <a:gd name="T30" fmla="*/ 30 w 183"/>
                <a:gd name="T31" fmla="*/ 152 h 176"/>
                <a:gd name="T32" fmla="*/ 20 w 183"/>
                <a:gd name="T33" fmla="*/ 161 h 176"/>
                <a:gd name="T34" fmla="*/ 2 w 183"/>
                <a:gd name="T35" fmla="*/ 176 h 176"/>
                <a:gd name="T36" fmla="*/ 0 w 183"/>
                <a:gd name="T37" fmla="*/ 174 h 176"/>
                <a:gd name="T38" fmla="*/ 24 w 183"/>
                <a:gd name="T39" fmla="*/ 155 h 176"/>
                <a:gd name="T40" fmla="*/ 52 w 183"/>
                <a:gd name="T41" fmla="*/ 130 h 176"/>
                <a:gd name="T42" fmla="*/ 84 w 183"/>
                <a:gd name="T43" fmla="*/ 103 h 176"/>
                <a:gd name="T44" fmla="*/ 89 w 183"/>
                <a:gd name="T45" fmla="*/ 99 h 176"/>
                <a:gd name="T46" fmla="*/ 97 w 183"/>
                <a:gd name="T47" fmla="*/ 91 h 176"/>
                <a:gd name="T48" fmla="*/ 107 w 183"/>
                <a:gd name="T49" fmla="*/ 83 h 176"/>
                <a:gd name="T50" fmla="*/ 134 w 183"/>
                <a:gd name="T51" fmla="*/ 55 h 176"/>
                <a:gd name="T52" fmla="*/ 147 w 183"/>
                <a:gd name="T53" fmla="*/ 41 h 176"/>
                <a:gd name="T54" fmla="*/ 137 w 183"/>
                <a:gd name="T55" fmla="*/ 40 h 176"/>
                <a:gd name="T56" fmla="*/ 142 w 183"/>
                <a:gd name="T57" fmla="*/ 36 h 176"/>
                <a:gd name="T58" fmla="*/ 148 w 183"/>
                <a:gd name="T59" fmla="*/ 32 h 176"/>
                <a:gd name="T60" fmla="*/ 150 w 183"/>
                <a:gd name="T61" fmla="*/ 30 h 176"/>
                <a:gd name="T62" fmla="*/ 172 w 183"/>
                <a:gd name="T63" fmla="*/ 11 h 176"/>
                <a:gd name="T64" fmla="*/ 183 w 183"/>
                <a:gd name="T6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3" h="176">
                  <a:moveTo>
                    <a:pt x="183" y="5"/>
                  </a:moveTo>
                  <a:cubicBezTo>
                    <a:pt x="178" y="13"/>
                    <a:pt x="173" y="21"/>
                    <a:pt x="169" y="31"/>
                  </a:cubicBezTo>
                  <a:cubicBezTo>
                    <a:pt x="168" y="31"/>
                    <a:pt x="167" y="32"/>
                    <a:pt x="166" y="33"/>
                  </a:cubicBezTo>
                  <a:cubicBezTo>
                    <a:pt x="164" y="40"/>
                    <a:pt x="158" y="44"/>
                    <a:pt x="156" y="51"/>
                  </a:cubicBezTo>
                  <a:cubicBezTo>
                    <a:pt x="155" y="51"/>
                    <a:pt x="155" y="51"/>
                    <a:pt x="154" y="51"/>
                  </a:cubicBezTo>
                  <a:cubicBezTo>
                    <a:pt x="154" y="53"/>
                    <a:pt x="153" y="54"/>
                    <a:pt x="153" y="56"/>
                  </a:cubicBezTo>
                  <a:cubicBezTo>
                    <a:pt x="151" y="56"/>
                    <a:pt x="151" y="57"/>
                    <a:pt x="149" y="57"/>
                  </a:cubicBezTo>
                  <a:cubicBezTo>
                    <a:pt x="149" y="52"/>
                    <a:pt x="149" y="49"/>
                    <a:pt x="148" y="44"/>
                  </a:cubicBezTo>
                  <a:cubicBezTo>
                    <a:pt x="143" y="49"/>
                    <a:pt x="138" y="55"/>
                    <a:pt x="132" y="60"/>
                  </a:cubicBezTo>
                  <a:cubicBezTo>
                    <a:pt x="129" y="64"/>
                    <a:pt x="125" y="67"/>
                    <a:pt x="122" y="70"/>
                  </a:cubicBezTo>
                  <a:cubicBezTo>
                    <a:pt x="108" y="84"/>
                    <a:pt x="93" y="98"/>
                    <a:pt x="78" y="110"/>
                  </a:cubicBezTo>
                  <a:cubicBezTo>
                    <a:pt x="74" y="115"/>
                    <a:pt x="69" y="119"/>
                    <a:pt x="65" y="123"/>
                  </a:cubicBezTo>
                  <a:cubicBezTo>
                    <a:pt x="64" y="124"/>
                    <a:pt x="64" y="124"/>
                    <a:pt x="63" y="124"/>
                  </a:cubicBezTo>
                  <a:cubicBezTo>
                    <a:pt x="60" y="128"/>
                    <a:pt x="56" y="131"/>
                    <a:pt x="52" y="134"/>
                  </a:cubicBezTo>
                  <a:cubicBezTo>
                    <a:pt x="48" y="137"/>
                    <a:pt x="44" y="141"/>
                    <a:pt x="41" y="145"/>
                  </a:cubicBezTo>
                  <a:cubicBezTo>
                    <a:pt x="38" y="148"/>
                    <a:pt x="33" y="149"/>
                    <a:pt x="30" y="152"/>
                  </a:cubicBezTo>
                  <a:cubicBezTo>
                    <a:pt x="26" y="155"/>
                    <a:pt x="24" y="158"/>
                    <a:pt x="20" y="161"/>
                  </a:cubicBezTo>
                  <a:cubicBezTo>
                    <a:pt x="14" y="166"/>
                    <a:pt x="8" y="171"/>
                    <a:pt x="2" y="176"/>
                  </a:cubicBezTo>
                  <a:cubicBezTo>
                    <a:pt x="1" y="175"/>
                    <a:pt x="1" y="174"/>
                    <a:pt x="0" y="174"/>
                  </a:cubicBezTo>
                  <a:cubicBezTo>
                    <a:pt x="8" y="168"/>
                    <a:pt x="16" y="162"/>
                    <a:pt x="24" y="155"/>
                  </a:cubicBezTo>
                  <a:cubicBezTo>
                    <a:pt x="33" y="146"/>
                    <a:pt x="44" y="140"/>
                    <a:pt x="52" y="130"/>
                  </a:cubicBezTo>
                  <a:cubicBezTo>
                    <a:pt x="63" y="122"/>
                    <a:pt x="73" y="112"/>
                    <a:pt x="84" y="103"/>
                  </a:cubicBezTo>
                  <a:cubicBezTo>
                    <a:pt x="85" y="101"/>
                    <a:pt x="87" y="100"/>
                    <a:pt x="89" y="99"/>
                  </a:cubicBezTo>
                  <a:cubicBezTo>
                    <a:pt x="92" y="96"/>
                    <a:pt x="94" y="93"/>
                    <a:pt x="97" y="91"/>
                  </a:cubicBezTo>
                  <a:cubicBezTo>
                    <a:pt x="100" y="88"/>
                    <a:pt x="104" y="86"/>
                    <a:pt x="107" y="83"/>
                  </a:cubicBezTo>
                  <a:cubicBezTo>
                    <a:pt x="116" y="74"/>
                    <a:pt x="125" y="64"/>
                    <a:pt x="134" y="55"/>
                  </a:cubicBezTo>
                  <a:cubicBezTo>
                    <a:pt x="139" y="51"/>
                    <a:pt x="143" y="46"/>
                    <a:pt x="147" y="41"/>
                  </a:cubicBezTo>
                  <a:cubicBezTo>
                    <a:pt x="143" y="39"/>
                    <a:pt x="140" y="43"/>
                    <a:pt x="137" y="40"/>
                  </a:cubicBezTo>
                  <a:cubicBezTo>
                    <a:pt x="136" y="37"/>
                    <a:pt x="140" y="37"/>
                    <a:pt x="142" y="36"/>
                  </a:cubicBezTo>
                  <a:cubicBezTo>
                    <a:pt x="144" y="35"/>
                    <a:pt x="145" y="33"/>
                    <a:pt x="148" y="32"/>
                  </a:cubicBezTo>
                  <a:cubicBezTo>
                    <a:pt x="148" y="31"/>
                    <a:pt x="150" y="31"/>
                    <a:pt x="150" y="30"/>
                  </a:cubicBezTo>
                  <a:cubicBezTo>
                    <a:pt x="158" y="26"/>
                    <a:pt x="166" y="18"/>
                    <a:pt x="172" y="11"/>
                  </a:cubicBezTo>
                  <a:cubicBezTo>
                    <a:pt x="175" y="8"/>
                    <a:pt x="180" y="0"/>
                    <a:pt x="18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3" name="Freeform 7"/>
            <p:cNvSpPr/>
            <p:nvPr/>
          </p:nvSpPr>
          <p:spPr bwMode="auto">
            <a:xfrm>
              <a:off x="4496" y="2417"/>
              <a:ext cx="349" cy="186"/>
            </a:xfrm>
            <a:custGeom>
              <a:avLst/>
              <a:gdLst>
                <a:gd name="T0" fmla="*/ 45 w 46"/>
                <a:gd name="T1" fmla="*/ 0 h 29"/>
                <a:gd name="T2" fmla="*/ 46 w 46"/>
                <a:gd name="T3" fmla="*/ 2 h 29"/>
                <a:gd name="T4" fmla="*/ 28 w 46"/>
                <a:gd name="T5" fmla="*/ 15 h 29"/>
                <a:gd name="T6" fmla="*/ 0 w 46"/>
                <a:gd name="T7" fmla="*/ 29 h 29"/>
                <a:gd name="T8" fmla="*/ 5 w 46"/>
                <a:gd name="T9" fmla="*/ 25 h 29"/>
                <a:gd name="T10" fmla="*/ 39 w 46"/>
                <a:gd name="T11" fmla="*/ 4 h 29"/>
                <a:gd name="T12" fmla="*/ 45 w 46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9">
                  <a:moveTo>
                    <a:pt x="45" y="0"/>
                  </a:moveTo>
                  <a:cubicBezTo>
                    <a:pt x="46" y="0"/>
                    <a:pt x="45" y="2"/>
                    <a:pt x="46" y="2"/>
                  </a:cubicBezTo>
                  <a:cubicBezTo>
                    <a:pt x="41" y="7"/>
                    <a:pt x="33" y="10"/>
                    <a:pt x="28" y="15"/>
                  </a:cubicBezTo>
                  <a:cubicBezTo>
                    <a:pt x="18" y="19"/>
                    <a:pt x="11" y="26"/>
                    <a:pt x="0" y="29"/>
                  </a:cubicBezTo>
                  <a:cubicBezTo>
                    <a:pt x="0" y="26"/>
                    <a:pt x="3" y="25"/>
                    <a:pt x="5" y="25"/>
                  </a:cubicBezTo>
                  <a:cubicBezTo>
                    <a:pt x="17" y="18"/>
                    <a:pt x="29" y="12"/>
                    <a:pt x="39" y="4"/>
                  </a:cubicBezTo>
                  <a:cubicBezTo>
                    <a:pt x="42" y="3"/>
                    <a:pt x="43" y="2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7215692" y="2575182"/>
            <a:ext cx="458578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编写文档，需求分析、概要设计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5452387" y="2532369"/>
            <a:ext cx="83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01</a:t>
            </a:r>
            <a:endParaRPr lang="zh-CN" altLang="en-US" sz="2800" b="1" spc="3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76" name="任意多边形 75"/>
          <p:cNvSpPr/>
          <p:nvPr/>
        </p:nvSpPr>
        <p:spPr>
          <a:xfrm>
            <a:off x="7360413" y="3006461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 useBgFill="1">
        <p:nvSpPr>
          <p:cNvPr id="77" name="椭圆 31"/>
          <p:cNvSpPr/>
          <p:nvPr/>
        </p:nvSpPr>
        <p:spPr>
          <a:xfrm>
            <a:off x="6151541" y="2598034"/>
            <a:ext cx="904457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ln w="22225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spc="-300" dirty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一阶段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7215692" y="3450186"/>
            <a:ext cx="458578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收集素材、制作素材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5452387" y="3407373"/>
            <a:ext cx="83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02</a:t>
            </a:r>
            <a:endParaRPr lang="zh-CN" altLang="en-US" sz="2800" b="1" spc="3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3" name="任意多边形 82"/>
          <p:cNvSpPr/>
          <p:nvPr/>
        </p:nvSpPr>
        <p:spPr>
          <a:xfrm>
            <a:off x="7360413" y="3881465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 useBgFill="1">
        <p:nvSpPr>
          <p:cNvPr id="84" name="椭圆 31"/>
          <p:cNvSpPr/>
          <p:nvPr/>
        </p:nvSpPr>
        <p:spPr>
          <a:xfrm>
            <a:off x="6151541" y="3473038"/>
            <a:ext cx="904457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ln w="22225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spc="-300" dirty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二阶段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7225852" y="4339489"/>
            <a:ext cx="458578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设计数据库、单人房间游戏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5452387" y="4296676"/>
            <a:ext cx="83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03</a:t>
            </a:r>
            <a:endParaRPr lang="zh-CN" altLang="en-US" sz="2800" b="1" spc="3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87" name="任意多边形 86"/>
          <p:cNvSpPr/>
          <p:nvPr/>
        </p:nvSpPr>
        <p:spPr>
          <a:xfrm>
            <a:off x="7360413" y="4770768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 useBgFill="1">
        <p:nvSpPr>
          <p:cNvPr id="88" name="椭圆 31"/>
          <p:cNvSpPr/>
          <p:nvPr/>
        </p:nvSpPr>
        <p:spPr>
          <a:xfrm>
            <a:off x="6151541" y="4362341"/>
            <a:ext cx="904457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ln w="22225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spc="-300" dirty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三阶段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7215692" y="5251838"/>
            <a:ext cx="458578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多人房间游戏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5452387" y="5209025"/>
            <a:ext cx="83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04</a:t>
            </a:r>
            <a:endParaRPr lang="zh-CN" altLang="en-US" sz="2800" b="1" spc="3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7360413" y="5683117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 useBgFill="1">
        <p:nvSpPr>
          <p:cNvPr id="92" name="椭圆 31"/>
          <p:cNvSpPr/>
          <p:nvPr/>
        </p:nvSpPr>
        <p:spPr>
          <a:xfrm>
            <a:off x="6151541" y="5274690"/>
            <a:ext cx="904457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ln w="22225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b="1" spc="-300" dirty="0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四阶段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3878201" y="455683"/>
            <a:ext cx="4435598" cy="1081355"/>
            <a:chOff x="3888322" y="722192"/>
            <a:chExt cx="4435598" cy="1081355"/>
          </a:xfrm>
        </p:grpSpPr>
        <p:sp>
          <p:nvSpPr>
            <p:cNvPr id="79" name="文本框 78"/>
            <p:cNvSpPr txBox="1"/>
            <p:nvPr/>
          </p:nvSpPr>
          <p:spPr>
            <a:xfrm>
              <a:off x="4354659" y="722192"/>
              <a:ext cx="36140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D7816C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rPr>
                <a:t>总结</a:t>
              </a: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3888322" y="1482281"/>
              <a:ext cx="4435598" cy="321266"/>
              <a:chOff x="2415144" y="1952963"/>
              <a:chExt cx="4750424" cy="344069"/>
            </a:xfrm>
          </p:grpSpPr>
          <p:sp>
            <p:nvSpPr>
              <p:cNvPr id="93" name="Freeform 34"/>
              <p:cNvSpPr>
                <a:spLocks noEditPoints="1"/>
              </p:cNvSpPr>
              <p:nvPr/>
            </p:nvSpPr>
            <p:spPr bwMode="auto">
              <a:xfrm rot="20785645">
                <a:off x="6668637" y="2009316"/>
                <a:ext cx="496931" cy="287716"/>
              </a:xfrm>
              <a:custGeom>
                <a:avLst/>
                <a:gdLst>
                  <a:gd name="T0" fmla="*/ 97 w 97"/>
                  <a:gd name="T1" fmla="*/ 16 h 63"/>
                  <a:gd name="T2" fmla="*/ 90 w 97"/>
                  <a:gd name="T3" fmla="*/ 22 h 63"/>
                  <a:gd name="T4" fmla="*/ 75 w 97"/>
                  <a:gd name="T5" fmla="*/ 33 h 63"/>
                  <a:gd name="T6" fmla="*/ 46 w 97"/>
                  <a:gd name="T7" fmla="*/ 51 h 63"/>
                  <a:gd name="T8" fmla="*/ 29 w 97"/>
                  <a:gd name="T9" fmla="*/ 63 h 63"/>
                  <a:gd name="T10" fmla="*/ 26 w 97"/>
                  <a:gd name="T11" fmla="*/ 62 h 63"/>
                  <a:gd name="T12" fmla="*/ 16 w 97"/>
                  <a:gd name="T13" fmla="*/ 47 h 63"/>
                  <a:gd name="T14" fmla="*/ 2 w 97"/>
                  <a:gd name="T15" fmla="*/ 48 h 63"/>
                  <a:gd name="T16" fmla="*/ 10 w 97"/>
                  <a:gd name="T17" fmla="*/ 28 h 63"/>
                  <a:gd name="T18" fmla="*/ 10 w 97"/>
                  <a:gd name="T19" fmla="*/ 26 h 63"/>
                  <a:gd name="T20" fmla="*/ 18 w 97"/>
                  <a:gd name="T21" fmla="*/ 0 h 63"/>
                  <a:gd name="T22" fmla="*/ 40 w 97"/>
                  <a:gd name="T23" fmla="*/ 5 h 63"/>
                  <a:gd name="T24" fmla="*/ 75 w 97"/>
                  <a:gd name="T25" fmla="*/ 13 h 63"/>
                  <a:gd name="T26" fmla="*/ 94 w 97"/>
                  <a:gd name="T27" fmla="*/ 15 h 63"/>
                  <a:gd name="T28" fmla="*/ 97 w 97"/>
                  <a:gd name="T29" fmla="*/ 16 h 63"/>
                  <a:gd name="T30" fmla="*/ 20 w 97"/>
                  <a:gd name="T31" fmla="*/ 3 h 63"/>
                  <a:gd name="T32" fmla="*/ 16 w 97"/>
                  <a:gd name="T33" fmla="*/ 18 h 63"/>
                  <a:gd name="T34" fmla="*/ 14 w 97"/>
                  <a:gd name="T35" fmla="*/ 26 h 63"/>
                  <a:gd name="T36" fmla="*/ 65 w 97"/>
                  <a:gd name="T37" fmla="*/ 20 h 63"/>
                  <a:gd name="T38" fmla="*/ 86 w 97"/>
                  <a:gd name="T39" fmla="*/ 17 h 63"/>
                  <a:gd name="T40" fmla="*/ 20 w 97"/>
                  <a:gd name="T41" fmla="*/ 3 h 63"/>
                  <a:gd name="T42" fmla="*/ 14 w 97"/>
                  <a:gd name="T43" fmla="*/ 38 h 63"/>
                  <a:gd name="T44" fmla="*/ 28 w 97"/>
                  <a:gd name="T45" fmla="*/ 60 h 63"/>
                  <a:gd name="T46" fmla="*/ 82 w 97"/>
                  <a:gd name="T47" fmla="*/ 24 h 63"/>
                  <a:gd name="T48" fmla="*/ 82 w 97"/>
                  <a:gd name="T49" fmla="*/ 23 h 63"/>
                  <a:gd name="T50" fmla="*/ 14 w 97"/>
                  <a:gd name="T51" fmla="*/ 38 h 63"/>
                  <a:gd name="T52" fmla="*/ 13 w 97"/>
                  <a:gd name="T53" fmla="*/ 29 h 63"/>
                  <a:gd name="T54" fmla="*/ 7 w 97"/>
                  <a:gd name="T55" fmla="*/ 40 h 63"/>
                  <a:gd name="T56" fmla="*/ 12 w 97"/>
                  <a:gd name="T57" fmla="*/ 35 h 63"/>
                  <a:gd name="T58" fmla="*/ 15 w 97"/>
                  <a:gd name="T59" fmla="*/ 36 h 63"/>
                  <a:gd name="T60" fmla="*/ 57 w 97"/>
                  <a:gd name="T61" fmla="*/ 27 h 63"/>
                  <a:gd name="T62" fmla="*/ 77 w 97"/>
                  <a:gd name="T63" fmla="*/ 21 h 63"/>
                  <a:gd name="T64" fmla="*/ 13 w 97"/>
                  <a:gd name="T65" fmla="*/ 29 h 63"/>
                  <a:gd name="T66" fmla="*/ 6 w 97"/>
                  <a:gd name="T67" fmla="*/ 45 h 63"/>
                  <a:gd name="T68" fmla="*/ 14 w 97"/>
                  <a:gd name="T69" fmla="*/ 44 h 63"/>
                  <a:gd name="T70" fmla="*/ 11 w 97"/>
                  <a:gd name="T71" fmla="*/ 39 h 63"/>
                  <a:gd name="T72" fmla="*/ 6 w 97"/>
                  <a:gd name="T73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7" h="63">
                    <a:moveTo>
                      <a:pt x="97" y="16"/>
                    </a:moveTo>
                    <a:cubicBezTo>
                      <a:pt x="96" y="20"/>
                      <a:pt x="92" y="19"/>
                      <a:pt x="90" y="22"/>
                    </a:cubicBezTo>
                    <a:cubicBezTo>
                      <a:pt x="85" y="24"/>
                      <a:pt x="80" y="29"/>
                      <a:pt x="75" y="33"/>
                    </a:cubicBezTo>
                    <a:cubicBezTo>
                      <a:pt x="65" y="38"/>
                      <a:pt x="56" y="45"/>
                      <a:pt x="46" y="51"/>
                    </a:cubicBezTo>
                    <a:cubicBezTo>
                      <a:pt x="40" y="54"/>
                      <a:pt x="35" y="58"/>
                      <a:pt x="29" y="63"/>
                    </a:cubicBezTo>
                    <a:cubicBezTo>
                      <a:pt x="28" y="62"/>
                      <a:pt x="27" y="62"/>
                      <a:pt x="26" y="62"/>
                    </a:cubicBezTo>
                    <a:cubicBezTo>
                      <a:pt x="22" y="57"/>
                      <a:pt x="20" y="52"/>
                      <a:pt x="16" y="47"/>
                    </a:cubicBezTo>
                    <a:cubicBezTo>
                      <a:pt x="12" y="47"/>
                      <a:pt x="6" y="49"/>
                      <a:pt x="2" y="48"/>
                    </a:cubicBezTo>
                    <a:cubicBezTo>
                      <a:pt x="0" y="42"/>
                      <a:pt x="7" y="35"/>
                      <a:pt x="10" y="28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3" y="17"/>
                      <a:pt x="15" y="8"/>
                      <a:pt x="18" y="0"/>
                    </a:cubicBezTo>
                    <a:cubicBezTo>
                      <a:pt x="25" y="0"/>
                      <a:pt x="33" y="4"/>
                      <a:pt x="40" y="5"/>
                    </a:cubicBezTo>
                    <a:cubicBezTo>
                      <a:pt x="51" y="8"/>
                      <a:pt x="63" y="10"/>
                      <a:pt x="75" y="13"/>
                    </a:cubicBezTo>
                    <a:cubicBezTo>
                      <a:pt x="81" y="13"/>
                      <a:pt x="88" y="15"/>
                      <a:pt x="94" y="15"/>
                    </a:cubicBezTo>
                    <a:cubicBezTo>
                      <a:pt x="95" y="15"/>
                      <a:pt x="96" y="14"/>
                      <a:pt x="97" y="16"/>
                    </a:cubicBezTo>
                    <a:close/>
                    <a:moveTo>
                      <a:pt x="20" y="3"/>
                    </a:moveTo>
                    <a:cubicBezTo>
                      <a:pt x="18" y="8"/>
                      <a:pt x="16" y="13"/>
                      <a:pt x="16" y="18"/>
                    </a:cubicBezTo>
                    <a:cubicBezTo>
                      <a:pt x="15" y="21"/>
                      <a:pt x="13" y="23"/>
                      <a:pt x="14" y="26"/>
                    </a:cubicBezTo>
                    <a:cubicBezTo>
                      <a:pt x="31" y="24"/>
                      <a:pt x="48" y="21"/>
                      <a:pt x="65" y="20"/>
                    </a:cubicBezTo>
                    <a:cubicBezTo>
                      <a:pt x="72" y="18"/>
                      <a:pt x="80" y="19"/>
                      <a:pt x="86" y="17"/>
                    </a:cubicBezTo>
                    <a:cubicBezTo>
                      <a:pt x="64" y="14"/>
                      <a:pt x="41" y="7"/>
                      <a:pt x="20" y="3"/>
                    </a:cubicBezTo>
                    <a:close/>
                    <a:moveTo>
                      <a:pt x="14" y="38"/>
                    </a:moveTo>
                    <a:cubicBezTo>
                      <a:pt x="19" y="45"/>
                      <a:pt x="22" y="53"/>
                      <a:pt x="28" y="60"/>
                    </a:cubicBezTo>
                    <a:cubicBezTo>
                      <a:pt x="46" y="48"/>
                      <a:pt x="64" y="37"/>
                      <a:pt x="82" y="24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59" y="29"/>
                      <a:pt x="37" y="35"/>
                      <a:pt x="14" y="38"/>
                    </a:cubicBezTo>
                    <a:close/>
                    <a:moveTo>
                      <a:pt x="13" y="29"/>
                    </a:moveTo>
                    <a:cubicBezTo>
                      <a:pt x="11" y="33"/>
                      <a:pt x="8" y="37"/>
                      <a:pt x="7" y="40"/>
                    </a:cubicBezTo>
                    <a:cubicBezTo>
                      <a:pt x="9" y="39"/>
                      <a:pt x="9" y="36"/>
                      <a:pt x="12" y="35"/>
                    </a:cubicBezTo>
                    <a:cubicBezTo>
                      <a:pt x="13" y="35"/>
                      <a:pt x="14" y="35"/>
                      <a:pt x="15" y="36"/>
                    </a:cubicBezTo>
                    <a:cubicBezTo>
                      <a:pt x="29" y="33"/>
                      <a:pt x="43" y="30"/>
                      <a:pt x="57" y="27"/>
                    </a:cubicBezTo>
                    <a:cubicBezTo>
                      <a:pt x="64" y="24"/>
                      <a:pt x="70" y="23"/>
                      <a:pt x="77" y="21"/>
                    </a:cubicBezTo>
                    <a:cubicBezTo>
                      <a:pt x="55" y="23"/>
                      <a:pt x="34" y="25"/>
                      <a:pt x="13" y="29"/>
                    </a:cubicBezTo>
                    <a:close/>
                    <a:moveTo>
                      <a:pt x="6" y="45"/>
                    </a:moveTo>
                    <a:cubicBezTo>
                      <a:pt x="9" y="46"/>
                      <a:pt x="12" y="44"/>
                      <a:pt x="14" y="44"/>
                    </a:cubicBezTo>
                    <a:cubicBezTo>
                      <a:pt x="13" y="42"/>
                      <a:pt x="13" y="41"/>
                      <a:pt x="11" y="39"/>
                    </a:cubicBezTo>
                    <a:cubicBezTo>
                      <a:pt x="10" y="41"/>
                      <a:pt x="8" y="43"/>
                      <a:pt x="6" y="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2415144" y="1952963"/>
                <a:ext cx="4201350" cy="290930"/>
              </a:xfrm>
              <a:custGeom>
                <a:avLst/>
                <a:gdLst>
                  <a:gd name="connsiteX0" fmla="*/ 0 w 6766560"/>
                  <a:gd name="connsiteY0" fmla="*/ 39809 h 361457"/>
                  <a:gd name="connsiteX1" fmla="*/ 4411980 w 6766560"/>
                  <a:gd name="connsiteY1" fmla="*/ 28379 h 361457"/>
                  <a:gd name="connsiteX2" fmla="*/ 4023360 w 6766560"/>
                  <a:gd name="connsiteY2" fmla="*/ 359849 h 361457"/>
                  <a:gd name="connsiteX3" fmla="*/ 6766560 w 6766560"/>
                  <a:gd name="connsiteY3" fmla="*/ 131249 h 361457"/>
                  <a:gd name="connsiteX0-1" fmla="*/ 0 w 6766560"/>
                  <a:gd name="connsiteY0-2" fmla="*/ 75291 h 398381"/>
                  <a:gd name="connsiteX1-3" fmla="*/ 4369154 w 6766560"/>
                  <a:gd name="connsiteY1-4" fmla="*/ 18141 h 398381"/>
                  <a:gd name="connsiteX2-5" fmla="*/ 4023360 w 6766560"/>
                  <a:gd name="connsiteY2-6" fmla="*/ 395331 h 398381"/>
                  <a:gd name="connsiteX3-7" fmla="*/ 6766560 w 6766560"/>
                  <a:gd name="connsiteY3-8" fmla="*/ 166731 h 398381"/>
                  <a:gd name="connsiteX0-9" fmla="*/ 0 w 6766560"/>
                  <a:gd name="connsiteY0-10" fmla="*/ 71354 h 339035"/>
                  <a:gd name="connsiteX1-11" fmla="*/ 4369154 w 6766560"/>
                  <a:gd name="connsiteY1-12" fmla="*/ 14204 h 339035"/>
                  <a:gd name="connsiteX2-13" fmla="*/ 4351696 w 6766560"/>
                  <a:gd name="connsiteY2-14" fmla="*/ 334244 h 339035"/>
                  <a:gd name="connsiteX3-15" fmla="*/ 6766560 w 6766560"/>
                  <a:gd name="connsiteY3-16" fmla="*/ 162794 h 339035"/>
                  <a:gd name="connsiteX0-17" fmla="*/ 0 w 7194823"/>
                  <a:gd name="connsiteY0-18" fmla="*/ 71354 h 334304"/>
                  <a:gd name="connsiteX1-19" fmla="*/ 4369154 w 7194823"/>
                  <a:gd name="connsiteY1-20" fmla="*/ 14204 h 334304"/>
                  <a:gd name="connsiteX2-21" fmla="*/ 4351696 w 7194823"/>
                  <a:gd name="connsiteY2-22" fmla="*/ 334244 h 334304"/>
                  <a:gd name="connsiteX3-23" fmla="*/ 7194823 w 7194823"/>
                  <a:gd name="connsiteY3-24" fmla="*/ 37064 h 334304"/>
                  <a:gd name="connsiteX0-25" fmla="*/ 0 w 7194823"/>
                  <a:gd name="connsiteY0-26" fmla="*/ 72918 h 358721"/>
                  <a:gd name="connsiteX1-27" fmla="*/ 4369154 w 7194823"/>
                  <a:gd name="connsiteY1-28" fmla="*/ 15768 h 358721"/>
                  <a:gd name="connsiteX2-29" fmla="*/ 4051911 w 7194823"/>
                  <a:gd name="connsiteY2-30" fmla="*/ 358668 h 358721"/>
                  <a:gd name="connsiteX3-31" fmla="*/ 7194823 w 7194823"/>
                  <a:gd name="connsiteY3-32" fmla="*/ 38628 h 358721"/>
                  <a:gd name="connsiteX0-33" fmla="*/ 0 w 6454042"/>
                  <a:gd name="connsiteY0-34" fmla="*/ 72918 h 359955"/>
                  <a:gd name="connsiteX1-35" fmla="*/ 4369154 w 6454042"/>
                  <a:gd name="connsiteY1-36" fmla="*/ 15768 h 359955"/>
                  <a:gd name="connsiteX2-37" fmla="*/ 4051911 w 6454042"/>
                  <a:gd name="connsiteY2-38" fmla="*/ 358668 h 359955"/>
                  <a:gd name="connsiteX3-39" fmla="*/ 6454042 w 6454042"/>
                  <a:gd name="connsiteY3-40" fmla="*/ 112769 h 359955"/>
                  <a:gd name="connsiteX0-41" fmla="*/ 0 w 6454042"/>
                  <a:gd name="connsiteY0-42" fmla="*/ 62493 h 349247"/>
                  <a:gd name="connsiteX1-43" fmla="*/ 4122228 w 6454042"/>
                  <a:gd name="connsiteY1-44" fmla="*/ 17700 h 349247"/>
                  <a:gd name="connsiteX2-45" fmla="*/ 4051911 w 6454042"/>
                  <a:gd name="connsiteY2-46" fmla="*/ 348243 h 349247"/>
                  <a:gd name="connsiteX3-47" fmla="*/ 6454042 w 6454042"/>
                  <a:gd name="connsiteY3-48" fmla="*/ 102344 h 349247"/>
                  <a:gd name="connsiteX0-49" fmla="*/ 0 w 4341830"/>
                  <a:gd name="connsiteY0-50" fmla="*/ 62493 h 348243"/>
                  <a:gd name="connsiteX1-51" fmla="*/ 4122228 w 4341830"/>
                  <a:gd name="connsiteY1-52" fmla="*/ 17700 h 348243"/>
                  <a:gd name="connsiteX2-53" fmla="*/ 4051911 w 4341830"/>
                  <a:gd name="connsiteY2-54" fmla="*/ 348243 h 348243"/>
                  <a:gd name="connsiteX0-55" fmla="*/ 0 w 4122228"/>
                  <a:gd name="connsiteY0-56" fmla="*/ 62493 h 62493"/>
                  <a:gd name="connsiteX1-57" fmla="*/ 4122228 w 4122228"/>
                  <a:gd name="connsiteY1-58" fmla="*/ 17700 h 62493"/>
                  <a:gd name="connsiteX0-59" fmla="*/ 0 w 4122228"/>
                  <a:gd name="connsiteY0-60" fmla="*/ 44793 h 66159"/>
                  <a:gd name="connsiteX1-61" fmla="*/ 4122228 w 4122228"/>
                  <a:gd name="connsiteY1-62" fmla="*/ 0 h 66159"/>
                  <a:gd name="connsiteX0-63" fmla="*/ 0 w 4245691"/>
                  <a:gd name="connsiteY0-64" fmla="*/ 156004 h 156004"/>
                  <a:gd name="connsiteX1-65" fmla="*/ 4245691 w 4245691"/>
                  <a:gd name="connsiteY1-66" fmla="*/ 0 h 156004"/>
                  <a:gd name="connsiteX0-67" fmla="*/ 0 w 4245691"/>
                  <a:gd name="connsiteY0-68" fmla="*/ 156004 h 163985"/>
                  <a:gd name="connsiteX1-69" fmla="*/ 4245691 w 4245691"/>
                  <a:gd name="connsiteY1-70" fmla="*/ 0 h 163985"/>
                  <a:gd name="connsiteX0-71" fmla="*/ 0 w 5449458"/>
                  <a:gd name="connsiteY0-72" fmla="*/ 143648 h 143648"/>
                  <a:gd name="connsiteX1-73" fmla="*/ 5449458 w 5449458"/>
                  <a:gd name="connsiteY1-74" fmla="*/ 0 h 143648"/>
                  <a:gd name="connsiteX0-75" fmla="*/ 0 w 5449458"/>
                  <a:gd name="connsiteY0-76" fmla="*/ 143648 h 260913"/>
                  <a:gd name="connsiteX1-77" fmla="*/ 1990356 w 5449458"/>
                  <a:gd name="connsiteY1-78" fmla="*/ 260339 h 260913"/>
                  <a:gd name="connsiteX2-79" fmla="*/ 5449458 w 5449458"/>
                  <a:gd name="connsiteY2-80" fmla="*/ 0 h 260913"/>
                  <a:gd name="connsiteX0-81" fmla="*/ 0 w 4693246"/>
                  <a:gd name="connsiteY0-82" fmla="*/ 169 h 463018"/>
                  <a:gd name="connsiteX1-83" fmla="*/ 1234144 w 4693246"/>
                  <a:gd name="connsiteY1-84" fmla="*/ 462849 h 463018"/>
                  <a:gd name="connsiteX2-85" fmla="*/ 4693246 w 4693246"/>
                  <a:gd name="connsiteY2-86" fmla="*/ 202510 h 463018"/>
                  <a:gd name="connsiteX0-87" fmla="*/ 153395 w 4846641"/>
                  <a:gd name="connsiteY0-88" fmla="*/ 0 h 462988"/>
                  <a:gd name="connsiteX1-89" fmla="*/ 1387539 w 4846641"/>
                  <a:gd name="connsiteY1-90" fmla="*/ 462680 h 462988"/>
                  <a:gd name="connsiteX2-91" fmla="*/ 4846641 w 4846641"/>
                  <a:gd name="connsiteY2-92" fmla="*/ 202341 h 462988"/>
                  <a:gd name="connsiteX0-93" fmla="*/ 212160 w 4457851"/>
                  <a:gd name="connsiteY0-94" fmla="*/ 0 h 462988"/>
                  <a:gd name="connsiteX1-95" fmla="*/ 998749 w 4457851"/>
                  <a:gd name="connsiteY1-96" fmla="*/ 462680 h 462988"/>
                  <a:gd name="connsiteX2-97" fmla="*/ 4457851 w 4457851"/>
                  <a:gd name="connsiteY2-98" fmla="*/ 202341 h 462988"/>
                  <a:gd name="connsiteX0-99" fmla="*/ 238795 w 4484486"/>
                  <a:gd name="connsiteY0-100" fmla="*/ 0 h 462868"/>
                  <a:gd name="connsiteX1-101" fmla="*/ 1025384 w 4484486"/>
                  <a:gd name="connsiteY1-102" fmla="*/ 462680 h 462868"/>
                  <a:gd name="connsiteX2-103" fmla="*/ 4484486 w 4484486"/>
                  <a:gd name="connsiteY2-104" fmla="*/ 202341 h 462868"/>
                  <a:gd name="connsiteX0-105" fmla="*/ 410770 w 4656461"/>
                  <a:gd name="connsiteY0-106" fmla="*/ 0 h 425815"/>
                  <a:gd name="connsiteX1-107" fmla="*/ 595476 w 4656461"/>
                  <a:gd name="connsiteY1-108" fmla="*/ 425610 h 425815"/>
                  <a:gd name="connsiteX2-109" fmla="*/ 4656461 w 4656461"/>
                  <a:gd name="connsiteY2-110" fmla="*/ 202341 h 425815"/>
                  <a:gd name="connsiteX0-111" fmla="*/ 410770 w 4656461"/>
                  <a:gd name="connsiteY0-112" fmla="*/ 0 h 364069"/>
                  <a:gd name="connsiteX1-113" fmla="*/ 595476 w 4656461"/>
                  <a:gd name="connsiteY1-114" fmla="*/ 363827 h 364069"/>
                  <a:gd name="connsiteX2-115" fmla="*/ 4656461 w 4656461"/>
                  <a:gd name="connsiteY2-116" fmla="*/ 202341 h 364069"/>
                  <a:gd name="connsiteX0-117" fmla="*/ 558636 w 4511100"/>
                  <a:gd name="connsiteY0-118" fmla="*/ 0 h 388767"/>
                  <a:gd name="connsiteX1-119" fmla="*/ 450115 w 4511100"/>
                  <a:gd name="connsiteY1-120" fmla="*/ 388541 h 388767"/>
                  <a:gd name="connsiteX2-121" fmla="*/ 4511100 w 4511100"/>
                  <a:gd name="connsiteY2-122" fmla="*/ 227055 h 388767"/>
                  <a:gd name="connsiteX0-123" fmla="*/ 445007 w 4613533"/>
                  <a:gd name="connsiteY0-124" fmla="*/ 0 h 413467"/>
                  <a:gd name="connsiteX1-125" fmla="*/ 552548 w 4613533"/>
                  <a:gd name="connsiteY1-126" fmla="*/ 413255 h 413467"/>
                  <a:gd name="connsiteX2-127" fmla="*/ 4613533 w 4613533"/>
                  <a:gd name="connsiteY2-128" fmla="*/ 251769 h 413467"/>
                  <a:gd name="connsiteX0-129" fmla="*/ 437894 w 4606420"/>
                  <a:gd name="connsiteY0-130" fmla="*/ 0 h 351722"/>
                  <a:gd name="connsiteX1-131" fmla="*/ 560868 w 4606420"/>
                  <a:gd name="connsiteY1-132" fmla="*/ 351471 h 351722"/>
                  <a:gd name="connsiteX2-133" fmla="*/ 4606420 w 4606420"/>
                  <a:gd name="connsiteY2-134" fmla="*/ 251769 h 351722"/>
                  <a:gd name="connsiteX0-135" fmla="*/ 424068 w 4592594"/>
                  <a:gd name="connsiteY0-136" fmla="*/ 0 h 401116"/>
                  <a:gd name="connsiteX1-137" fmla="*/ 577907 w 4592594"/>
                  <a:gd name="connsiteY1-138" fmla="*/ 400898 h 401116"/>
                  <a:gd name="connsiteX2-139" fmla="*/ 4592594 w 4592594"/>
                  <a:gd name="connsiteY2-140" fmla="*/ 251769 h 401116"/>
                  <a:gd name="connsiteX0-141" fmla="*/ 424068 w 4592594"/>
                  <a:gd name="connsiteY0-142" fmla="*/ 0 h 401116"/>
                  <a:gd name="connsiteX1-143" fmla="*/ 577907 w 4592594"/>
                  <a:gd name="connsiteY1-144" fmla="*/ 400898 h 401116"/>
                  <a:gd name="connsiteX2-145" fmla="*/ 4592594 w 4592594"/>
                  <a:gd name="connsiteY2-146" fmla="*/ 338266 h 401116"/>
                  <a:gd name="connsiteX0-147" fmla="*/ 391353 w 4638179"/>
                  <a:gd name="connsiteY0-148" fmla="*/ 0 h 401116"/>
                  <a:gd name="connsiteX1-149" fmla="*/ 623492 w 4638179"/>
                  <a:gd name="connsiteY1-150" fmla="*/ 400898 h 401116"/>
                  <a:gd name="connsiteX2-151" fmla="*/ 4638179 w 4638179"/>
                  <a:gd name="connsiteY2-152" fmla="*/ 338266 h 401116"/>
                  <a:gd name="connsiteX0-153" fmla="*/ 391353 w 4904398"/>
                  <a:gd name="connsiteY0-154" fmla="*/ 0 h 401116"/>
                  <a:gd name="connsiteX1-155" fmla="*/ 623492 w 4904398"/>
                  <a:gd name="connsiteY1-156" fmla="*/ 400898 h 401116"/>
                  <a:gd name="connsiteX2-157" fmla="*/ 4904398 w 4904398"/>
                  <a:gd name="connsiteY2-158" fmla="*/ 322224 h 4011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4904398" h="401116">
                    <a:moveTo>
                      <a:pt x="391353" y="0"/>
                    </a:moveTo>
                    <a:cubicBezTo>
                      <a:pt x="-226127" y="38897"/>
                      <a:pt x="-86259" y="411428"/>
                      <a:pt x="623492" y="400898"/>
                    </a:cubicBezTo>
                    <a:lnTo>
                      <a:pt x="4904398" y="322224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/>
        </p:nvSpPr>
        <p:spPr bwMode="auto">
          <a:xfrm rot="169628">
            <a:off x="1392127" y="2560899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D7816C"/>
              </a:solidFill>
            </a:endParaRPr>
          </a:p>
        </p:txBody>
      </p:sp>
      <p:sp>
        <p:nvSpPr>
          <p:cNvPr id="69" name="Freeform 5"/>
          <p:cNvSpPr>
            <a:spLocks noEditPoints="1"/>
          </p:cNvSpPr>
          <p:nvPr/>
        </p:nvSpPr>
        <p:spPr bwMode="auto">
          <a:xfrm rot="169628">
            <a:off x="3969316" y="3262748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D7816C"/>
              </a:solidFill>
            </a:endParaRPr>
          </a:p>
        </p:txBody>
      </p:sp>
      <p:sp>
        <p:nvSpPr>
          <p:cNvPr id="70" name="Freeform 5"/>
          <p:cNvSpPr>
            <a:spLocks noEditPoints="1"/>
          </p:cNvSpPr>
          <p:nvPr/>
        </p:nvSpPr>
        <p:spPr bwMode="auto">
          <a:xfrm rot="169628">
            <a:off x="6489500" y="2803959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D7816C"/>
              </a:solidFill>
            </a:endParaRPr>
          </a:p>
        </p:txBody>
      </p:sp>
      <p:sp>
        <p:nvSpPr>
          <p:cNvPr id="71" name="Freeform 5"/>
          <p:cNvSpPr>
            <a:spLocks noEditPoints="1"/>
          </p:cNvSpPr>
          <p:nvPr/>
        </p:nvSpPr>
        <p:spPr bwMode="auto">
          <a:xfrm rot="169628">
            <a:off x="9066690" y="2393985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D7816C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2216570" y="2398728"/>
            <a:ext cx="7750629" cy="901881"/>
          </a:xfrm>
          <a:custGeom>
            <a:avLst/>
            <a:gdLst>
              <a:gd name="connsiteX0" fmla="*/ 0 w 7750629"/>
              <a:gd name="connsiteY0" fmla="*/ 174172 h 901881"/>
              <a:gd name="connsiteX1" fmla="*/ 2627086 w 7750629"/>
              <a:gd name="connsiteY1" fmla="*/ 899886 h 901881"/>
              <a:gd name="connsiteX2" fmla="*/ 5341257 w 7750629"/>
              <a:gd name="connsiteY2" fmla="*/ 377372 h 901881"/>
              <a:gd name="connsiteX3" fmla="*/ 7750629 w 7750629"/>
              <a:gd name="connsiteY3" fmla="*/ 0 h 90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901881">
                <a:moveTo>
                  <a:pt x="0" y="174172"/>
                </a:moveTo>
                <a:cubicBezTo>
                  <a:pt x="868438" y="520095"/>
                  <a:pt x="1736877" y="866019"/>
                  <a:pt x="2627086" y="899886"/>
                </a:cubicBezTo>
                <a:cubicBezTo>
                  <a:pt x="3517295" y="933753"/>
                  <a:pt x="4487333" y="527353"/>
                  <a:pt x="5341257" y="377372"/>
                </a:cubicBezTo>
                <a:cubicBezTo>
                  <a:pt x="6195181" y="227391"/>
                  <a:pt x="7049105" y="152400"/>
                  <a:pt x="7750629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7816C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203700" y="4342929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>
                <a:solidFill>
                  <a:srgbClr val="D7816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好友系统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780889" y="4883431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>
                <a:solidFill>
                  <a:srgbClr val="D7816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界面、音效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301073" y="4591043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>
                <a:solidFill>
                  <a:srgbClr val="D7816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重连机制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9064212" y="411160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-300" dirty="0">
                <a:solidFill>
                  <a:srgbClr val="D7816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安全性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878201" y="599000"/>
            <a:ext cx="4435598" cy="938038"/>
            <a:chOff x="3888322" y="865509"/>
            <a:chExt cx="4435598" cy="938038"/>
          </a:xfrm>
        </p:grpSpPr>
        <p:sp>
          <p:nvSpPr>
            <p:cNvPr id="24" name="文本框 23"/>
            <p:cNvSpPr txBox="1"/>
            <p:nvPr/>
          </p:nvSpPr>
          <p:spPr>
            <a:xfrm>
              <a:off x="4295002" y="865509"/>
              <a:ext cx="36140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D7816C"/>
                  </a:solidFill>
                  <a:latin typeface="新蒂黑板报" panose="03000600000000000000" pitchFamily="66" charset="-122"/>
                  <a:ea typeface="新蒂黑板报" panose="03000600000000000000" pitchFamily="66" charset="-122"/>
                </a:rPr>
                <a:t>展望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888322" y="1482281"/>
              <a:ext cx="4435598" cy="321266"/>
              <a:chOff x="2415144" y="1952963"/>
              <a:chExt cx="4750424" cy="344069"/>
            </a:xfrm>
          </p:grpSpPr>
          <p:sp>
            <p:nvSpPr>
              <p:cNvPr id="26" name="Freeform 34"/>
              <p:cNvSpPr>
                <a:spLocks noEditPoints="1"/>
              </p:cNvSpPr>
              <p:nvPr/>
            </p:nvSpPr>
            <p:spPr bwMode="auto">
              <a:xfrm rot="20785645">
                <a:off x="6668637" y="2009316"/>
                <a:ext cx="496931" cy="287716"/>
              </a:xfrm>
              <a:custGeom>
                <a:avLst/>
                <a:gdLst>
                  <a:gd name="T0" fmla="*/ 97 w 97"/>
                  <a:gd name="T1" fmla="*/ 16 h 63"/>
                  <a:gd name="T2" fmla="*/ 90 w 97"/>
                  <a:gd name="T3" fmla="*/ 22 h 63"/>
                  <a:gd name="T4" fmla="*/ 75 w 97"/>
                  <a:gd name="T5" fmla="*/ 33 h 63"/>
                  <a:gd name="T6" fmla="*/ 46 w 97"/>
                  <a:gd name="T7" fmla="*/ 51 h 63"/>
                  <a:gd name="T8" fmla="*/ 29 w 97"/>
                  <a:gd name="T9" fmla="*/ 63 h 63"/>
                  <a:gd name="T10" fmla="*/ 26 w 97"/>
                  <a:gd name="T11" fmla="*/ 62 h 63"/>
                  <a:gd name="T12" fmla="*/ 16 w 97"/>
                  <a:gd name="T13" fmla="*/ 47 h 63"/>
                  <a:gd name="T14" fmla="*/ 2 w 97"/>
                  <a:gd name="T15" fmla="*/ 48 h 63"/>
                  <a:gd name="T16" fmla="*/ 10 w 97"/>
                  <a:gd name="T17" fmla="*/ 28 h 63"/>
                  <a:gd name="T18" fmla="*/ 10 w 97"/>
                  <a:gd name="T19" fmla="*/ 26 h 63"/>
                  <a:gd name="T20" fmla="*/ 18 w 97"/>
                  <a:gd name="T21" fmla="*/ 0 h 63"/>
                  <a:gd name="T22" fmla="*/ 40 w 97"/>
                  <a:gd name="T23" fmla="*/ 5 h 63"/>
                  <a:gd name="T24" fmla="*/ 75 w 97"/>
                  <a:gd name="T25" fmla="*/ 13 h 63"/>
                  <a:gd name="T26" fmla="*/ 94 w 97"/>
                  <a:gd name="T27" fmla="*/ 15 h 63"/>
                  <a:gd name="T28" fmla="*/ 97 w 97"/>
                  <a:gd name="T29" fmla="*/ 16 h 63"/>
                  <a:gd name="T30" fmla="*/ 20 w 97"/>
                  <a:gd name="T31" fmla="*/ 3 h 63"/>
                  <a:gd name="T32" fmla="*/ 16 w 97"/>
                  <a:gd name="T33" fmla="*/ 18 h 63"/>
                  <a:gd name="T34" fmla="*/ 14 w 97"/>
                  <a:gd name="T35" fmla="*/ 26 h 63"/>
                  <a:gd name="T36" fmla="*/ 65 w 97"/>
                  <a:gd name="T37" fmla="*/ 20 h 63"/>
                  <a:gd name="T38" fmla="*/ 86 w 97"/>
                  <a:gd name="T39" fmla="*/ 17 h 63"/>
                  <a:gd name="T40" fmla="*/ 20 w 97"/>
                  <a:gd name="T41" fmla="*/ 3 h 63"/>
                  <a:gd name="T42" fmla="*/ 14 w 97"/>
                  <a:gd name="T43" fmla="*/ 38 h 63"/>
                  <a:gd name="T44" fmla="*/ 28 w 97"/>
                  <a:gd name="T45" fmla="*/ 60 h 63"/>
                  <a:gd name="T46" fmla="*/ 82 w 97"/>
                  <a:gd name="T47" fmla="*/ 24 h 63"/>
                  <a:gd name="T48" fmla="*/ 82 w 97"/>
                  <a:gd name="T49" fmla="*/ 23 h 63"/>
                  <a:gd name="T50" fmla="*/ 14 w 97"/>
                  <a:gd name="T51" fmla="*/ 38 h 63"/>
                  <a:gd name="T52" fmla="*/ 13 w 97"/>
                  <a:gd name="T53" fmla="*/ 29 h 63"/>
                  <a:gd name="T54" fmla="*/ 7 w 97"/>
                  <a:gd name="T55" fmla="*/ 40 h 63"/>
                  <a:gd name="T56" fmla="*/ 12 w 97"/>
                  <a:gd name="T57" fmla="*/ 35 h 63"/>
                  <a:gd name="T58" fmla="*/ 15 w 97"/>
                  <a:gd name="T59" fmla="*/ 36 h 63"/>
                  <a:gd name="T60" fmla="*/ 57 w 97"/>
                  <a:gd name="T61" fmla="*/ 27 h 63"/>
                  <a:gd name="T62" fmla="*/ 77 w 97"/>
                  <a:gd name="T63" fmla="*/ 21 h 63"/>
                  <a:gd name="T64" fmla="*/ 13 w 97"/>
                  <a:gd name="T65" fmla="*/ 29 h 63"/>
                  <a:gd name="T66" fmla="*/ 6 w 97"/>
                  <a:gd name="T67" fmla="*/ 45 h 63"/>
                  <a:gd name="T68" fmla="*/ 14 w 97"/>
                  <a:gd name="T69" fmla="*/ 44 h 63"/>
                  <a:gd name="T70" fmla="*/ 11 w 97"/>
                  <a:gd name="T71" fmla="*/ 39 h 63"/>
                  <a:gd name="T72" fmla="*/ 6 w 97"/>
                  <a:gd name="T73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7" h="63">
                    <a:moveTo>
                      <a:pt x="97" y="16"/>
                    </a:moveTo>
                    <a:cubicBezTo>
                      <a:pt x="96" y="20"/>
                      <a:pt x="92" y="19"/>
                      <a:pt x="90" y="22"/>
                    </a:cubicBezTo>
                    <a:cubicBezTo>
                      <a:pt x="85" y="24"/>
                      <a:pt x="80" y="29"/>
                      <a:pt x="75" y="33"/>
                    </a:cubicBezTo>
                    <a:cubicBezTo>
                      <a:pt x="65" y="38"/>
                      <a:pt x="56" y="45"/>
                      <a:pt x="46" y="51"/>
                    </a:cubicBezTo>
                    <a:cubicBezTo>
                      <a:pt x="40" y="54"/>
                      <a:pt x="35" y="58"/>
                      <a:pt x="29" y="63"/>
                    </a:cubicBezTo>
                    <a:cubicBezTo>
                      <a:pt x="28" y="62"/>
                      <a:pt x="27" y="62"/>
                      <a:pt x="26" y="62"/>
                    </a:cubicBezTo>
                    <a:cubicBezTo>
                      <a:pt x="22" y="57"/>
                      <a:pt x="20" y="52"/>
                      <a:pt x="16" y="47"/>
                    </a:cubicBezTo>
                    <a:cubicBezTo>
                      <a:pt x="12" y="47"/>
                      <a:pt x="6" y="49"/>
                      <a:pt x="2" y="48"/>
                    </a:cubicBezTo>
                    <a:cubicBezTo>
                      <a:pt x="0" y="42"/>
                      <a:pt x="7" y="35"/>
                      <a:pt x="10" y="28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3" y="17"/>
                      <a:pt x="15" y="8"/>
                      <a:pt x="18" y="0"/>
                    </a:cubicBezTo>
                    <a:cubicBezTo>
                      <a:pt x="25" y="0"/>
                      <a:pt x="33" y="4"/>
                      <a:pt x="40" y="5"/>
                    </a:cubicBezTo>
                    <a:cubicBezTo>
                      <a:pt x="51" y="8"/>
                      <a:pt x="63" y="10"/>
                      <a:pt x="75" y="13"/>
                    </a:cubicBezTo>
                    <a:cubicBezTo>
                      <a:pt x="81" y="13"/>
                      <a:pt x="88" y="15"/>
                      <a:pt x="94" y="15"/>
                    </a:cubicBezTo>
                    <a:cubicBezTo>
                      <a:pt x="95" y="15"/>
                      <a:pt x="96" y="14"/>
                      <a:pt x="97" y="16"/>
                    </a:cubicBezTo>
                    <a:close/>
                    <a:moveTo>
                      <a:pt x="20" y="3"/>
                    </a:moveTo>
                    <a:cubicBezTo>
                      <a:pt x="18" y="8"/>
                      <a:pt x="16" y="13"/>
                      <a:pt x="16" y="18"/>
                    </a:cubicBezTo>
                    <a:cubicBezTo>
                      <a:pt x="15" y="21"/>
                      <a:pt x="13" y="23"/>
                      <a:pt x="14" y="26"/>
                    </a:cubicBezTo>
                    <a:cubicBezTo>
                      <a:pt x="31" y="24"/>
                      <a:pt x="48" y="21"/>
                      <a:pt x="65" y="20"/>
                    </a:cubicBezTo>
                    <a:cubicBezTo>
                      <a:pt x="72" y="18"/>
                      <a:pt x="80" y="19"/>
                      <a:pt x="86" y="17"/>
                    </a:cubicBezTo>
                    <a:cubicBezTo>
                      <a:pt x="64" y="14"/>
                      <a:pt x="41" y="7"/>
                      <a:pt x="20" y="3"/>
                    </a:cubicBezTo>
                    <a:close/>
                    <a:moveTo>
                      <a:pt x="14" y="38"/>
                    </a:moveTo>
                    <a:cubicBezTo>
                      <a:pt x="19" y="45"/>
                      <a:pt x="22" y="53"/>
                      <a:pt x="28" y="60"/>
                    </a:cubicBezTo>
                    <a:cubicBezTo>
                      <a:pt x="46" y="48"/>
                      <a:pt x="64" y="37"/>
                      <a:pt x="82" y="24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59" y="29"/>
                      <a:pt x="37" y="35"/>
                      <a:pt x="14" y="38"/>
                    </a:cubicBezTo>
                    <a:close/>
                    <a:moveTo>
                      <a:pt x="13" y="29"/>
                    </a:moveTo>
                    <a:cubicBezTo>
                      <a:pt x="11" y="33"/>
                      <a:pt x="8" y="37"/>
                      <a:pt x="7" y="40"/>
                    </a:cubicBezTo>
                    <a:cubicBezTo>
                      <a:pt x="9" y="39"/>
                      <a:pt x="9" y="36"/>
                      <a:pt x="12" y="35"/>
                    </a:cubicBezTo>
                    <a:cubicBezTo>
                      <a:pt x="13" y="35"/>
                      <a:pt x="14" y="35"/>
                      <a:pt x="15" y="36"/>
                    </a:cubicBezTo>
                    <a:cubicBezTo>
                      <a:pt x="29" y="33"/>
                      <a:pt x="43" y="30"/>
                      <a:pt x="57" y="27"/>
                    </a:cubicBezTo>
                    <a:cubicBezTo>
                      <a:pt x="64" y="24"/>
                      <a:pt x="70" y="23"/>
                      <a:pt x="77" y="21"/>
                    </a:cubicBezTo>
                    <a:cubicBezTo>
                      <a:pt x="55" y="23"/>
                      <a:pt x="34" y="25"/>
                      <a:pt x="13" y="29"/>
                    </a:cubicBezTo>
                    <a:close/>
                    <a:moveTo>
                      <a:pt x="6" y="45"/>
                    </a:moveTo>
                    <a:cubicBezTo>
                      <a:pt x="9" y="46"/>
                      <a:pt x="12" y="44"/>
                      <a:pt x="14" y="44"/>
                    </a:cubicBezTo>
                    <a:cubicBezTo>
                      <a:pt x="13" y="42"/>
                      <a:pt x="13" y="41"/>
                      <a:pt x="11" y="39"/>
                    </a:cubicBezTo>
                    <a:cubicBezTo>
                      <a:pt x="10" y="41"/>
                      <a:pt x="8" y="43"/>
                      <a:pt x="6" y="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>
                <a:off x="2415144" y="1952963"/>
                <a:ext cx="4201350" cy="290930"/>
              </a:xfrm>
              <a:custGeom>
                <a:avLst/>
                <a:gdLst>
                  <a:gd name="connsiteX0" fmla="*/ 0 w 6766560"/>
                  <a:gd name="connsiteY0" fmla="*/ 39809 h 361457"/>
                  <a:gd name="connsiteX1" fmla="*/ 4411980 w 6766560"/>
                  <a:gd name="connsiteY1" fmla="*/ 28379 h 361457"/>
                  <a:gd name="connsiteX2" fmla="*/ 4023360 w 6766560"/>
                  <a:gd name="connsiteY2" fmla="*/ 359849 h 361457"/>
                  <a:gd name="connsiteX3" fmla="*/ 6766560 w 6766560"/>
                  <a:gd name="connsiteY3" fmla="*/ 131249 h 361457"/>
                  <a:gd name="connsiteX0-1" fmla="*/ 0 w 6766560"/>
                  <a:gd name="connsiteY0-2" fmla="*/ 75291 h 398381"/>
                  <a:gd name="connsiteX1-3" fmla="*/ 4369154 w 6766560"/>
                  <a:gd name="connsiteY1-4" fmla="*/ 18141 h 398381"/>
                  <a:gd name="connsiteX2-5" fmla="*/ 4023360 w 6766560"/>
                  <a:gd name="connsiteY2-6" fmla="*/ 395331 h 398381"/>
                  <a:gd name="connsiteX3-7" fmla="*/ 6766560 w 6766560"/>
                  <a:gd name="connsiteY3-8" fmla="*/ 166731 h 398381"/>
                  <a:gd name="connsiteX0-9" fmla="*/ 0 w 6766560"/>
                  <a:gd name="connsiteY0-10" fmla="*/ 71354 h 339035"/>
                  <a:gd name="connsiteX1-11" fmla="*/ 4369154 w 6766560"/>
                  <a:gd name="connsiteY1-12" fmla="*/ 14204 h 339035"/>
                  <a:gd name="connsiteX2-13" fmla="*/ 4351696 w 6766560"/>
                  <a:gd name="connsiteY2-14" fmla="*/ 334244 h 339035"/>
                  <a:gd name="connsiteX3-15" fmla="*/ 6766560 w 6766560"/>
                  <a:gd name="connsiteY3-16" fmla="*/ 162794 h 339035"/>
                  <a:gd name="connsiteX0-17" fmla="*/ 0 w 7194823"/>
                  <a:gd name="connsiteY0-18" fmla="*/ 71354 h 334304"/>
                  <a:gd name="connsiteX1-19" fmla="*/ 4369154 w 7194823"/>
                  <a:gd name="connsiteY1-20" fmla="*/ 14204 h 334304"/>
                  <a:gd name="connsiteX2-21" fmla="*/ 4351696 w 7194823"/>
                  <a:gd name="connsiteY2-22" fmla="*/ 334244 h 334304"/>
                  <a:gd name="connsiteX3-23" fmla="*/ 7194823 w 7194823"/>
                  <a:gd name="connsiteY3-24" fmla="*/ 37064 h 334304"/>
                  <a:gd name="connsiteX0-25" fmla="*/ 0 w 7194823"/>
                  <a:gd name="connsiteY0-26" fmla="*/ 72918 h 358721"/>
                  <a:gd name="connsiteX1-27" fmla="*/ 4369154 w 7194823"/>
                  <a:gd name="connsiteY1-28" fmla="*/ 15768 h 358721"/>
                  <a:gd name="connsiteX2-29" fmla="*/ 4051911 w 7194823"/>
                  <a:gd name="connsiteY2-30" fmla="*/ 358668 h 358721"/>
                  <a:gd name="connsiteX3-31" fmla="*/ 7194823 w 7194823"/>
                  <a:gd name="connsiteY3-32" fmla="*/ 38628 h 358721"/>
                  <a:gd name="connsiteX0-33" fmla="*/ 0 w 6454042"/>
                  <a:gd name="connsiteY0-34" fmla="*/ 72918 h 359955"/>
                  <a:gd name="connsiteX1-35" fmla="*/ 4369154 w 6454042"/>
                  <a:gd name="connsiteY1-36" fmla="*/ 15768 h 359955"/>
                  <a:gd name="connsiteX2-37" fmla="*/ 4051911 w 6454042"/>
                  <a:gd name="connsiteY2-38" fmla="*/ 358668 h 359955"/>
                  <a:gd name="connsiteX3-39" fmla="*/ 6454042 w 6454042"/>
                  <a:gd name="connsiteY3-40" fmla="*/ 112769 h 359955"/>
                  <a:gd name="connsiteX0-41" fmla="*/ 0 w 6454042"/>
                  <a:gd name="connsiteY0-42" fmla="*/ 62493 h 349247"/>
                  <a:gd name="connsiteX1-43" fmla="*/ 4122228 w 6454042"/>
                  <a:gd name="connsiteY1-44" fmla="*/ 17700 h 349247"/>
                  <a:gd name="connsiteX2-45" fmla="*/ 4051911 w 6454042"/>
                  <a:gd name="connsiteY2-46" fmla="*/ 348243 h 349247"/>
                  <a:gd name="connsiteX3-47" fmla="*/ 6454042 w 6454042"/>
                  <a:gd name="connsiteY3-48" fmla="*/ 102344 h 349247"/>
                  <a:gd name="connsiteX0-49" fmla="*/ 0 w 4341830"/>
                  <a:gd name="connsiteY0-50" fmla="*/ 62493 h 348243"/>
                  <a:gd name="connsiteX1-51" fmla="*/ 4122228 w 4341830"/>
                  <a:gd name="connsiteY1-52" fmla="*/ 17700 h 348243"/>
                  <a:gd name="connsiteX2-53" fmla="*/ 4051911 w 4341830"/>
                  <a:gd name="connsiteY2-54" fmla="*/ 348243 h 348243"/>
                  <a:gd name="connsiteX0-55" fmla="*/ 0 w 4122228"/>
                  <a:gd name="connsiteY0-56" fmla="*/ 62493 h 62493"/>
                  <a:gd name="connsiteX1-57" fmla="*/ 4122228 w 4122228"/>
                  <a:gd name="connsiteY1-58" fmla="*/ 17700 h 62493"/>
                  <a:gd name="connsiteX0-59" fmla="*/ 0 w 4122228"/>
                  <a:gd name="connsiteY0-60" fmla="*/ 44793 h 66159"/>
                  <a:gd name="connsiteX1-61" fmla="*/ 4122228 w 4122228"/>
                  <a:gd name="connsiteY1-62" fmla="*/ 0 h 66159"/>
                  <a:gd name="connsiteX0-63" fmla="*/ 0 w 4245691"/>
                  <a:gd name="connsiteY0-64" fmla="*/ 156004 h 156004"/>
                  <a:gd name="connsiteX1-65" fmla="*/ 4245691 w 4245691"/>
                  <a:gd name="connsiteY1-66" fmla="*/ 0 h 156004"/>
                  <a:gd name="connsiteX0-67" fmla="*/ 0 w 4245691"/>
                  <a:gd name="connsiteY0-68" fmla="*/ 156004 h 163985"/>
                  <a:gd name="connsiteX1-69" fmla="*/ 4245691 w 4245691"/>
                  <a:gd name="connsiteY1-70" fmla="*/ 0 h 163985"/>
                  <a:gd name="connsiteX0-71" fmla="*/ 0 w 5449458"/>
                  <a:gd name="connsiteY0-72" fmla="*/ 143648 h 143648"/>
                  <a:gd name="connsiteX1-73" fmla="*/ 5449458 w 5449458"/>
                  <a:gd name="connsiteY1-74" fmla="*/ 0 h 143648"/>
                  <a:gd name="connsiteX0-75" fmla="*/ 0 w 5449458"/>
                  <a:gd name="connsiteY0-76" fmla="*/ 143648 h 260913"/>
                  <a:gd name="connsiteX1-77" fmla="*/ 1990356 w 5449458"/>
                  <a:gd name="connsiteY1-78" fmla="*/ 260339 h 260913"/>
                  <a:gd name="connsiteX2-79" fmla="*/ 5449458 w 5449458"/>
                  <a:gd name="connsiteY2-80" fmla="*/ 0 h 260913"/>
                  <a:gd name="connsiteX0-81" fmla="*/ 0 w 4693246"/>
                  <a:gd name="connsiteY0-82" fmla="*/ 169 h 463018"/>
                  <a:gd name="connsiteX1-83" fmla="*/ 1234144 w 4693246"/>
                  <a:gd name="connsiteY1-84" fmla="*/ 462849 h 463018"/>
                  <a:gd name="connsiteX2-85" fmla="*/ 4693246 w 4693246"/>
                  <a:gd name="connsiteY2-86" fmla="*/ 202510 h 463018"/>
                  <a:gd name="connsiteX0-87" fmla="*/ 153395 w 4846641"/>
                  <a:gd name="connsiteY0-88" fmla="*/ 0 h 462988"/>
                  <a:gd name="connsiteX1-89" fmla="*/ 1387539 w 4846641"/>
                  <a:gd name="connsiteY1-90" fmla="*/ 462680 h 462988"/>
                  <a:gd name="connsiteX2-91" fmla="*/ 4846641 w 4846641"/>
                  <a:gd name="connsiteY2-92" fmla="*/ 202341 h 462988"/>
                  <a:gd name="connsiteX0-93" fmla="*/ 212160 w 4457851"/>
                  <a:gd name="connsiteY0-94" fmla="*/ 0 h 462988"/>
                  <a:gd name="connsiteX1-95" fmla="*/ 998749 w 4457851"/>
                  <a:gd name="connsiteY1-96" fmla="*/ 462680 h 462988"/>
                  <a:gd name="connsiteX2-97" fmla="*/ 4457851 w 4457851"/>
                  <a:gd name="connsiteY2-98" fmla="*/ 202341 h 462988"/>
                  <a:gd name="connsiteX0-99" fmla="*/ 238795 w 4484486"/>
                  <a:gd name="connsiteY0-100" fmla="*/ 0 h 462868"/>
                  <a:gd name="connsiteX1-101" fmla="*/ 1025384 w 4484486"/>
                  <a:gd name="connsiteY1-102" fmla="*/ 462680 h 462868"/>
                  <a:gd name="connsiteX2-103" fmla="*/ 4484486 w 4484486"/>
                  <a:gd name="connsiteY2-104" fmla="*/ 202341 h 462868"/>
                  <a:gd name="connsiteX0-105" fmla="*/ 410770 w 4656461"/>
                  <a:gd name="connsiteY0-106" fmla="*/ 0 h 425815"/>
                  <a:gd name="connsiteX1-107" fmla="*/ 595476 w 4656461"/>
                  <a:gd name="connsiteY1-108" fmla="*/ 425610 h 425815"/>
                  <a:gd name="connsiteX2-109" fmla="*/ 4656461 w 4656461"/>
                  <a:gd name="connsiteY2-110" fmla="*/ 202341 h 425815"/>
                  <a:gd name="connsiteX0-111" fmla="*/ 410770 w 4656461"/>
                  <a:gd name="connsiteY0-112" fmla="*/ 0 h 364069"/>
                  <a:gd name="connsiteX1-113" fmla="*/ 595476 w 4656461"/>
                  <a:gd name="connsiteY1-114" fmla="*/ 363827 h 364069"/>
                  <a:gd name="connsiteX2-115" fmla="*/ 4656461 w 4656461"/>
                  <a:gd name="connsiteY2-116" fmla="*/ 202341 h 364069"/>
                  <a:gd name="connsiteX0-117" fmla="*/ 558636 w 4511100"/>
                  <a:gd name="connsiteY0-118" fmla="*/ 0 h 388767"/>
                  <a:gd name="connsiteX1-119" fmla="*/ 450115 w 4511100"/>
                  <a:gd name="connsiteY1-120" fmla="*/ 388541 h 388767"/>
                  <a:gd name="connsiteX2-121" fmla="*/ 4511100 w 4511100"/>
                  <a:gd name="connsiteY2-122" fmla="*/ 227055 h 388767"/>
                  <a:gd name="connsiteX0-123" fmla="*/ 445007 w 4613533"/>
                  <a:gd name="connsiteY0-124" fmla="*/ 0 h 413467"/>
                  <a:gd name="connsiteX1-125" fmla="*/ 552548 w 4613533"/>
                  <a:gd name="connsiteY1-126" fmla="*/ 413255 h 413467"/>
                  <a:gd name="connsiteX2-127" fmla="*/ 4613533 w 4613533"/>
                  <a:gd name="connsiteY2-128" fmla="*/ 251769 h 413467"/>
                  <a:gd name="connsiteX0-129" fmla="*/ 437894 w 4606420"/>
                  <a:gd name="connsiteY0-130" fmla="*/ 0 h 351722"/>
                  <a:gd name="connsiteX1-131" fmla="*/ 560868 w 4606420"/>
                  <a:gd name="connsiteY1-132" fmla="*/ 351471 h 351722"/>
                  <a:gd name="connsiteX2-133" fmla="*/ 4606420 w 4606420"/>
                  <a:gd name="connsiteY2-134" fmla="*/ 251769 h 351722"/>
                  <a:gd name="connsiteX0-135" fmla="*/ 424068 w 4592594"/>
                  <a:gd name="connsiteY0-136" fmla="*/ 0 h 401116"/>
                  <a:gd name="connsiteX1-137" fmla="*/ 577907 w 4592594"/>
                  <a:gd name="connsiteY1-138" fmla="*/ 400898 h 401116"/>
                  <a:gd name="connsiteX2-139" fmla="*/ 4592594 w 4592594"/>
                  <a:gd name="connsiteY2-140" fmla="*/ 251769 h 401116"/>
                  <a:gd name="connsiteX0-141" fmla="*/ 424068 w 4592594"/>
                  <a:gd name="connsiteY0-142" fmla="*/ 0 h 401116"/>
                  <a:gd name="connsiteX1-143" fmla="*/ 577907 w 4592594"/>
                  <a:gd name="connsiteY1-144" fmla="*/ 400898 h 401116"/>
                  <a:gd name="connsiteX2-145" fmla="*/ 4592594 w 4592594"/>
                  <a:gd name="connsiteY2-146" fmla="*/ 338266 h 401116"/>
                  <a:gd name="connsiteX0-147" fmla="*/ 391353 w 4638179"/>
                  <a:gd name="connsiteY0-148" fmla="*/ 0 h 401116"/>
                  <a:gd name="connsiteX1-149" fmla="*/ 623492 w 4638179"/>
                  <a:gd name="connsiteY1-150" fmla="*/ 400898 h 401116"/>
                  <a:gd name="connsiteX2-151" fmla="*/ 4638179 w 4638179"/>
                  <a:gd name="connsiteY2-152" fmla="*/ 338266 h 401116"/>
                  <a:gd name="connsiteX0-153" fmla="*/ 391353 w 4904398"/>
                  <a:gd name="connsiteY0-154" fmla="*/ 0 h 401116"/>
                  <a:gd name="connsiteX1-155" fmla="*/ 623492 w 4904398"/>
                  <a:gd name="connsiteY1-156" fmla="*/ 400898 h 401116"/>
                  <a:gd name="connsiteX2-157" fmla="*/ 4904398 w 4904398"/>
                  <a:gd name="connsiteY2-158" fmla="*/ 322224 h 4011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4904398" h="401116">
                    <a:moveTo>
                      <a:pt x="391353" y="0"/>
                    </a:moveTo>
                    <a:cubicBezTo>
                      <a:pt x="-226127" y="38897"/>
                      <a:pt x="-86259" y="411428"/>
                      <a:pt x="623492" y="400898"/>
                    </a:cubicBezTo>
                    <a:lnTo>
                      <a:pt x="4904398" y="322224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1686405" y="3207082"/>
            <a:ext cx="4099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1.</a:t>
            </a:r>
            <a:r>
              <a:rPr lang="zh-CN" altLang="en-US" sz="32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项目简介</a:t>
            </a:r>
            <a:endParaRPr lang="zh-CN" altLang="en-US" sz="3200" dirty="0">
              <a:solidFill>
                <a:srgbClr val="D7816C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651381" y="4193160"/>
            <a:ext cx="411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2.</a:t>
            </a:r>
            <a:r>
              <a:rPr lang="zh-CN" altLang="en-US" sz="32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项目架构</a:t>
            </a:r>
            <a:endParaRPr lang="zh-CN" altLang="en-US" sz="3200" dirty="0">
              <a:solidFill>
                <a:srgbClr val="D7816C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375272" y="3207082"/>
            <a:ext cx="4099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3.</a:t>
            </a:r>
            <a:r>
              <a:rPr lang="zh-CN" altLang="en-US" sz="32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项目展示</a:t>
            </a:r>
            <a:endParaRPr lang="zh-CN" altLang="en-US" sz="3200" dirty="0">
              <a:solidFill>
                <a:srgbClr val="D7816C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340248" y="4193160"/>
            <a:ext cx="411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4.</a:t>
            </a:r>
            <a:r>
              <a:rPr lang="zh-CN" altLang="en-US" sz="32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项目总结</a:t>
            </a:r>
            <a:endParaRPr lang="zh-CN" altLang="en-US" sz="3200" dirty="0">
              <a:solidFill>
                <a:srgbClr val="D7816C"/>
              </a:solidFill>
              <a:latin typeface="新蒂黑板报" panose="03000600000000000000" pitchFamily="66" charset="-122"/>
              <a:ea typeface="新蒂黑板报" panose="03000600000000000000" pitchFamily="66" charset="-122"/>
            </a:endParaRPr>
          </a:p>
        </p:txBody>
      </p:sp>
      <p:sp>
        <p:nvSpPr>
          <p:cNvPr id="85" name="Freeform 5"/>
          <p:cNvSpPr/>
          <p:nvPr/>
        </p:nvSpPr>
        <p:spPr bwMode="auto">
          <a:xfrm>
            <a:off x="1636867" y="3742775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5"/>
          <p:cNvSpPr/>
          <p:nvPr/>
        </p:nvSpPr>
        <p:spPr bwMode="auto">
          <a:xfrm>
            <a:off x="1631706" y="4777698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5"/>
          <p:cNvSpPr/>
          <p:nvPr/>
        </p:nvSpPr>
        <p:spPr bwMode="auto">
          <a:xfrm>
            <a:off x="6339472" y="3800148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5"/>
          <p:cNvSpPr/>
          <p:nvPr/>
        </p:nvSpPr>
        <p:spPr bwMode="auto">
          <a:xfrm>
            <a:off x="6320573" y="4786226"/>
            <a:ext cx="4237965" cy="10652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74" y="5807229"/>
            <a:ext cx="8409224" cy="101197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87379" y="1591127"/>
            <a:ext cx="20462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72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目录</a:t>
            </a:r>
            <a:endParaRPr lang="zh-CN" altLang="en-US" sz="7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2" y="5913816"/>
            <a:ext cx="3274937" cy="90715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48" y="958898"/>
            <a:ext cx="1599174" cy="9779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>
            <a:off x="5111568" y="1282096"/>
            <a:ext cx="6445028" cy="3030686"/>
          </a:xfrm>
          <a:custGeom>
            <a:avLst/>
            <a:gdLst>
              <a:gd name="connsiteX0" fmla="*/ 6111936 w 6416813"/>
              <a:gd name="connsiteY0" fmla="*/ 519638 h 3001581"/>
              <a:gd name="connsiteX1" fmla="*/ 3290358 w 6416813"/>
              <a:gd name="connsiteY1" fmla="*/ 23250 h 3001581"/>
              <a:gd name="connsiteX2" fmla="*/ 103021 w 6416813"/>
              <a:gd name="connsiteY2" fmla="*/ 1029090 h 3001581"/>
              <a:gd name="connsiteX3" fmla="*/ 769227 w 6416813"/>
              <a:gd name="connsiteY3" fmla="*/ 2531318 h 3001581"/>
              <a:gd name="connsiteX4" fmla="*/ 272838 w 6416813"/>
              <a:gd name="connsiteY4" fmla="*/ 3001581 h 3001581"/>
              <a:gd name="connsiteX5" fmla="*/ 1539936 w 6416813"/>
              <a:gd name="connsiteY5" fmla="*/ 2688072 h 3001581"/>
              <a:gd name="connsiteX6" fmla="*/ 5824553 w 6416813"/>
              <a:gd name="connsiteY6" fmla="*/ 2648884 h 3001581"/>
              <a:gd name="connsiteX7" fmla="*/ 6111936 w 6416813"/>
              <a:gd name="connsiteY7" fmla="*/ 519638 h 3001581"/>
              <a:gd name="connsiteX0-1" fmla="*/ 6111936 w 6416813"/>
              <a:gd name="connsiteY0-2" fmla="*/ 519638 h 3001581"/>
              <a:gd name="connsiteX1-3" fmla="*/ 3290358 w 6416813"/>
              <a:gd name="connsiteY1-4" fmla="*/ 23250 h 3001581"/>
              <a:gd name="connsiteX2-5" fmla="*/ 103021 w 6416813"/>
              <a:gd name="connsiteY2-6" fmla="*/ 1029090 h 3001581"/>
              <a:gd name="connsiteX3-7" fmla="*/ 769227 w 6416813"/>
              <a:gd name="connsiteY3-8" fmla="*/ 2531318 h 3001581"/>
              <a:gd name="connsiteX4-9" fmla="*/ 272838 w 6416813"/>
              <a:gd name="connsiteY4-10" fmla="*/ 3001581 h 3001581"/>
              <a:gd name="connsiteX5-11" fmla="*/ 1539936 w 6416813"/>
              <a:gd name="connsiteY5-12" fmla="*/ 2688072 h 3001581"/>
              <a:gd name="connsiteX6-13" fmla="*/ 5824553 w 6416813"/>
              <a:gd name="connsiteY6-14" fmla="*/ 2648884 h 3001581"/>
              <a:gd name="connsiteX7-15" fmla="*/ 6111936 w 6416813"/>
              <a:gd name="connsiteY7-16" fmla="*/ 519638 h 3001581"/>
              <a:gd name="connsiteX0-17" fmla="*/ 6111936 w 6416813"/>
              <a:gd name="connsiteY0-18" fmla="*/ 519638 h 3001581"/>
              <a:gd name="connsiteX1-19" fmla="*/ 3290358 w 6416813"/>
              <a:gd name="connsiteY1-20" fmla="*/ 23250 h 3001581"/>
              <a:gd name="connsiteX2-21" fmla="*/ 103021 w 6416813"/>
              <a:gd name="connsiteY2-22" fmla="*/ 1029090 h 3001581"/>
              <a:gd name="connsiteX3-23" fmla="*/ 769227 w 6416813"/>
              <a:gd name="connsiteY3-24" fmla="*/ 2531318 h 3001581"/>
              <a:gd name="connsiteX4-25" fmla="*/ 272838 w 6416813"/>
              <a:gd name="connsiteY4-26" fmla="*/ 3001581 h 3001581"/>
              <a:gd name="connsiteX5-27" fmla="*/ 1539936 w 6416813"/>
              <a:gd name="connsiteY5-28" fmla="*/ 2688072 h 3001581"/>
              <a:gd name="connsiteX6-29" fmla="*/ 5824553 w 6416813"/>
              <a:gd name="connsiteY6-30" fmla="*/ 2648884 h 3001581"/>
              <a:gd name="connsiteX7-31" fmla="*/ 6111936 w 6416813"/>
              <a:gd name="connsiteY7-32" fmla="*/ 519638 h 3001581"/>
              <a:gd name="connsiteX0-33" fmla="*/ 6072123 w 6377000"/>
              <a:gd name="connsiteY0-34" fmla="*/ 519638 h 3001581"/>
              <a:gd name="connsiteX1-35" fmla="*/ 3250545 w 6377000"/>
              <a:gd name="connsiteY1-36" fmla="*/ 23250 h 3001581"/>
              <a:gd name="connsiteX2-37" fmla="*/ 63208 w 6377000"/>
              <a:gd name="connsiteY2-38" fmla="*/ 1029090 h 3001581"/>
              <a:gd name="connsiteX3-39" fmla="*/ 729414 w 6377000"/>
              <a:gd name="connsiteY3-40" fmla="*/ 2531318 h 3001581"/>
              <a:gd name="connsiteX4-41" fmla="*/ 233025 w 6377000"/>
              <a:gd name="connsiteY4-42" fmla="*/ 3001581 h 3001581"/>
              <a:gd name="connsiteX5-43" fmla="*/ 1500123 w 6377000"/>
              <a:gd name="connsiteY5-44" fmla="*/ 2688072 h 3001581"/>
              <a:gd name="connsiteX6-45" fmla="*/ 5784740 w 6377000"/>
              <a:gd name="connsiteY6-46" fmla="*/ 2648884 h 3001581"/>
              <a:gd name="connsiteX7-47" fmla="*/ 6072123 w 6377000"/>
              <a:gd name="connsiteY7-48" fmla="*/ 519638 h 3001581"/>
              <a:gd name="connsiteX0-49" fmla="*/ 6202752 w 6463800"/>
              <a:gd name="connsiteY0-50" fmla="*/ 673348 h 2985474"/>
              <a:gd name="connsiteX1-51" fmla="*/ 3250545 w 6463800"/>
              <a:gd name="connsiteY1-52" fmla="*/ 7143 h 2985474"/>
              <a:gd name="connsiteX2-53" fmla="*/ 63208 w 6463800"/>
              <a:gd name="connsiteY2-54" fmla="*/ 1012983 h 2985474"/>
              <a:gd name="connsiteX3-55" fmla="*/ 729414 w 6463800"/>
              <a:gd name="connsiteY3-56" fmla="*/ 2515211 h 2985474"/>
              <a:gd name="connsiteX4-57" fmla="*/ 233025 w 6463800"/>
              <a:gd name="connsiteY4-58" fmla="*/ 2985474 h 2985474"/>
              <a:gd name="connsiteX5-59" fmla="*/ 1500123 w 6463800"/>
              <a:gd name="connsiteY5-60" fmla="*/ 2671965 h 2985474"/>
              <a:gd name="connsiteX6-61" fmla="*/ 5784740 w 6463800"/>
              <a:gd name="connsiteY6-62" fmla="*/ 2632777 h 2985474"/>
              <a:gd name="connsiteX7-63" fmla="*/ 6202752 w 6463800"/>
              <a:gd name="connsiteY7-64" fmla="*/ 673348 h 2985474"/>
              <a:gd name="connsiteX0-65" fmla="*/ 6202752 w 6463800"/>
              <a:gd name="connsiteY0-66" fmla="*/ 673348 h 3037725"/>
              <a:gd name="connsiteX1-67" fmla="*/ 3250545 w 6463800"/>
              <a:gd name="connsiteY1-68" fmla="*/ 7143 h 3037725"/>
              <a:gd name="connsiteX2-69" fmla="*/ 63208 w 6463800"/>
              <a:gd name="connsiteY2-70" fmla="*/ 1012983 h 3037725"/>
              <a:gd name="connsiteX3-71" fmla="*/ 729414 w 6463800"/>
              <a:gd name="connsiteY3-72" fmla="*/ 2515211 h 3037725"/>
              <a:gd name="connsiteX4-73" fmla="*/ 533471 w 6463800"/>
              <a:gd name="connsiteY4-74" fmla="*/ 3037725 h 3037725"/>
              <a:gd name="connsiteX5-75" fmla="*/ 1500123 w 6463800"/>
              <a:gd name="connsiteY5-76" fmla="*/ 2671965 h 3037725"/>
              <a:gd name="connsiteX6-77" fmla="*/ 5784740 w 6463800"/>
              <a:gd name="connsiteY6-78" fmla="*/ 2632777 h 3037725"/>
              <a:gd name="connsiteX7-79" fmla="*/ 6202752 w 6463800"/>
              <a:gd name="connsiteY7-80" fmla="*/ 673348 h 3037725"/>
              <a:gd name="connsiteX0-81" fmla="*/ 6202752 w 6399662"/>
              <a:gd name="connsiteY0-82" fmla="*/ 673568 h 3037945"/>
              <a:gd name="connsiteX1-83" fmla="*/ 3250545 w 6399662"/>
              <a:gd name="connsiteY1-84" fmla="*/ 7363 h 3037945"/>
              <a:gd name="connsiteX2-85" fmla="*/ 63208 w 6399662"/>
              <a:gd name="connsiteY2-86" fmla="*/ 1013203 h 3037945"/>
              <a:gd name="connsiteX3-87" fmla="*/ 729414 w 6399662"/>
              <a:gd name="connsiteY3-88" fmla="*/ 2515431 h 3037945"/>
              <a:gd name="connsiteX4-89" fmla="*/ 533471 w 6399662"/>
              <a:gd name="connsiteY4-90" fmla="*/ 3037945 h 3037945"/>
              <a:gd name="connsiteX5-91" fmla="*/ 1500123 w 6399662"/>
              <a:gd name="connsiteY5-92" fmla="*/ 2672185 h 3037945"/>
              <a:gd name="connsiteX6-93" fmla="*/ 5614923 w 6399662"/>
              <a:gd name="connsiteY6-94" fmla="*/ 2698311 h 3037945"/>
              <a:gd name="connsiteX7-95" fmla="*/ 6202752 w 6399662"/>
              <a:gd name="connsiteY7-96" fmla="*/ 673568 h 3037945"/>
              <a:gd name="connsiteX0-97" fmla="*/ 6202752 w 6427727"/>
              <a:gd name="connsiteY0-98" fmla="*/ 673568 h 3037945"/>
              <a:gd name="connsiteX1-99" fmla="*/ 3250545 w 6427727"/>
              <a:gd name="connsiteY1-100" fmla="*/ 7363 h 3037945"/>
              <a:gd name="connsiteX2-101" fmla="*/ 63208 w 6427727"/>
              <a:gd name="connsiteY2-102" fmla="*/ 1013203 h 3037945"/>
              <a:gd name="connsiteX3-103" fmla="*/ 729414 w 6427727"/>
              <a:gd name="connsiteY3-104" fmla="*/ 2515431 h 3037945"/>
              <a:gd name="connsiteX4-105" fmla="*/ 533471 w 6427727"/>
              <a:gd name="connsiteY4-106" fmla="*/ 3037945 h 3037945"/>
              <a:gd name="connsiteX5-107" fmla="*/ 1500123 w 6427727"/>
              <a:gd name="connsiteY5-108" fmla="*/ 2672185 h 3037945"/>
              <a:gd name="connsiteX6-109" fmla="*/ 5614923 w 6427727"/>
              <a:gd name="connsiteY6-110" fmla="*/ 2698311 h 3037945"/>
              <a:gd name="connsiteX7-111" fmla="*/ 6202752 w 6427727"/>
              <a:gd name="connsiteY7-112" fmla="*/ 673568 h 3037945"/>
              <a:gd name="connsiteX0-113" fmla="*/ 6202752 w 6427727"/>
              <a:gd name="connsiteY0-114" fmla="*/ 666268 h 3030645"/>
              <a:gd name="connsiteX1-115" fmla="*/ 3250545 w 6427727"/>
              <a:gd name="connsiteY1-116" fmla="*/ 63 h 3030645"/>
              <a:gd name="connsiteX2-117" fmla="*/ 63208 w 6427727"/>
              <a:gd name="connsiteY2-118" fmla="*/ 1005903 h 3030645"/>
              <a:gd name="connsiteX3-119" fmla="*/ 729414 w 6427727"/>
              <a:gd name="connsiteY3-120" fmla="*/ 2508131 h 3030645"/>
              <a:gd name="connsiteX4-121" fmla="*/ 533471 w 6427727"/>
              <a:gd name="connsiteY4-122" fmla="*/ 3030645 h 3030645"/>
              <a:gd name="connsiteX5-123" fmla="*/ 1500123 w 6427727"/>
              <a:gd name="connsiteY5-124" fmla="*/ 2664885 h 3030645"/>
              <a:gd name="connsiteX6-125" fmla="*/ 5614923 w 6427727"/>
              <a:gd name="connsiteY6-126" fmla="*/ 2691011 h 3030645"/>
              <a:gd name="connsiteX7-127" fmla="*/ 6202752 w 6427727"/>
              <a:gd name="connsiteY7-128" fmla="*/ 666268 h 3030645"/>
              <a:gd name="connsiteX0-129" fmla="*/ 6202752 w 6445028"/>
              <a:gd name="connsiteY0-130" fmla="*/ 666309 h 3030686"/>
              <a:gd name="connsiteX1-131" fmla="*/ 3250545 w 6445028"/>
              <a:gd name="connsiteY1-132" fmla="*/ 104 h 3030686"/>
              <a:gd name="connsiteX2-133" fmla="*/ 63208 w 6445028"/>
              <a:gd name="connsiteY2-134" fmla="*/ 1005944 h 3030686"/>
              <a:gd name="connsiteX3-135" fmla="*/ 729414 w 6445028"/>
              <a:gd name="connsiteY3-136" fmla="*/ 2508172 h 3030686"/>
              <a:gd name="connsiteX4-137" fmla="*/ 533471 w 6445028"/>
              <a:gd name="connsiteY4-138" fmla="*/ 3030686 h 3030686"/>
              <a:gd name="connsiteX5-139" fmla="*/ 1500123 w 6445028"/>
              <a:gd name="connsiteY5-140" fmla="*/ 2664926 h 3030686"/>
              <a:gd name="connsiteX6-141" fmla="*/ 5614923 w 6445028"/>
              <a:gd name="connsiteY6-142" fmla="*/ 2691052 h 3030686"/>
              <a:gd name="connsiteX7-143" fmla="*/ 6202752 w 6445028"/>
              <a:gd name="connsiteY7-144" fmla="*/ 666309 h 3030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445028" h="3030686">
                <a:moveTo>
                  <a:pt x="6202752" y="666309"/>
                </a:moveTo>
                <a:cubicBezTo>
                  <a:pt x="5769501" y="126378"/>
                  <a:pt x="4286865" y="-4250"/>
                  <a:pt x="3250545" y="104"/>
                </a:cubicBezTo>
                <a:cubicBezTo>
                  <a:pt x="2214225" y="4458"/>
                  <a:pt x="365830" y="169922"/>
                  <a:pt x="63208" y="1005944"/>
                </a:cubicBezTo>
                <a:cubicBezTo>
                  <a:pt x="-239414" y="1841966"/>
                  <a:pt x="637974" y="2244738"/>
                  <a:pt x="729414" y="2508172"/>
                </a:cubicBezTo>
                <a:lnTo>
                  <a:pt x="533471" y="3030686"/>
                </a:lnTo>
                <a:lnTo>
                  <a:pt x="1500123" y="2664926"/>
                </a:lnTo>
                <a:cubicBezTo>
                  <a:pt x="2242529" y="2749835"/>
                  <a:pt x="4713586" y="2919652"/>
                  <a:pt x="5614923" y="2691052"/>
                </a:cubicBezTo>
                <a:cubicBezTo>
                  <a:pt x="6516260" y="2462452"/>
                  <a:pt x="6636003" y="1206240"/>
                  <a:pt x="6202752" y="666309"/>
                </a:cubicBez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096233" y="2298836"/>
            <a:ext cx="2942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谢谢大家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2" y="4143665"/>
            <a:ext cx="7273059" cy="26661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4" b="55612"/>
          <a:stretch>
            <a:fillRect/>
          </a:stretch>
        </p:blipFill>
        <p:spPr>
          <a:xfrm>
            <a:off x="2518905" y="1897556"/>
            <a:ext cx="1988457" cy="14295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21"/>
          <p:cNvSpPr/>
          <p:nvPr/>
        </p:nvSpPr>
        <p:spPr bwMode="auto">
          <a:xfrm>
            <a:off x="3271943" y="5021939"/>
            <a:ext cx="5485860" cy="192859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3187457" y="4110420"/>
            <a:ext cx="5671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1</a:t>
            </a:r>
            <a:r>
              <a:rPr lang="zh-CN" altLang="en-US" sz="54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、项目简介</a:t>
            </a: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3"/>
          <a:stretch>
            <a:fillRect/>
          </a:stretch>
        </p:blipFill>
        <p:spPr>
          <a:xfrm>
            <a:off x="4288972" y="1523832"/>
            <a:ext cx="3585028" cy="2064823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89" y="1578268"/>
            <a:ext cx="1599174" cy="977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F45EC1C-155D-4562-A4F6-59378A132E31}"/>
              </a:ext>
            </a:extLst>
          </p:cNvPr>
          <p:cNvSpPr/>
          <p:nvPr/>
        </p:nvSpPr>
        <p:spPr>
          <a:xfrm>
            <a:off x="1681655" y="1161584"/>
            <a:ext cx="9648496" cy="4534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8100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Times New Roman" panose="02020603050405020304" pitchFamily="18" charset="0"/>
                <a:cs typeface="宋体" panose="02010600030101010101" pitchFamily="2" charset="-122"/>
              </a:rPr>
              <a:t>游戏名称：</a:t>
            </a:r>
            <a:endParaRPr lang="en-US" altLang="zh-CN" sz="2800" b="1" dirty="0"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 marR="38100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latin typeface="Times New Roman" panose="02020603050405020304" pitchFamily="18" charset="0"/>
                <a:cs typeface="宋体" panose="02010600030101010101" pitchFamily="2" charset="-122"/>
              </a:rPr>
              <a:t>	Power-grid</a:t>
            </a:r>
            <a:r>
              <a:rPr lang="zh-CN" altLang="en-US" sz="2800" b="1" dirty="0">
                <a:latin typeface="Times New Roman" panose="02020603050405020304" pitchFamily="18" charset="0"/>
                <a:cs typeface="宋体" panose="02010600030101010101" pitchFamily="2" charset="-122"/>
              </a:rPr>
              <a:t>（电厂、电力公司）</a:t>
            </a:r>
            <a:endParaRPr lang="en-US" altLang="zh-CN" sz="2800" b="1" dirty="0"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 marR="38100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dirty="0">
                <a:latin typeface="Times New Roman" panose="02020603050405020304" pitchFamily="18" charset="0"/>
                <a:cs typeface="宋体" panose="02010600030101010101" pitchFamily="2" charset="-122"/>
              </a:rPr>
              <a:t>游戏设定：</a:t>
            </a:r>
            <a:endParaRPr lang="en-US" altLang="zh-CN" sz="2800" b="1" dirty="0"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 marR="38100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>
                <a:latin typeface="Times New Roman" panose="02020603050405020304" pitchFamily="18" charset="0"/>
                <a:cs typeface="宋体" panose="02010600030101010101" pitchFamily="2" charset="-122"/>
              </a:rPr>
              <a:t>	</a:t>
            </a:r>
            <a:r>
              <a:rPr lang="zh-CN" altLang="zh-CN" sz="2800" dirty="0">
                <a:latin typeface="Times New Roman" panose="02020603050405020304" pitchFamily="18" charset="0"/>
                <a:cs typeface="宋体" panose="02010600030101010101" pitchFamily="2" charset="-122"/>
              </a:rPr>
              <a:t>每个</a:t>
            </a:r>
            <a:r>
              <a:rPr lang="zh-CN" altLang="en-US" sz="2800" dirty="0">
                <a:latin typeface="Times New Roman" panose="02020603050405020304" pitchFamily="18" charset="0"/>
                <a:cs typeface="宋体" panose="02010600030101010101" pitchFamily="2" charset="-122"/>
              </a:rPr>
              <a:t>玩家</a:t>
            </a:r>
            <a:r>
              <a:rPr lang="zh-CN" altLang="zh-CN" sz="2800" dirty="0">
                <a:latin typeface="Times New Roman" panose="02020603050405020304" pitchFamily="18" charset="0"/>
                <a:cs typeface="宋体" panose="02010600030101010101" pitchFamily="2" charset="-122"/>
              </a:rPr>
              <a:t>代表一个电力公司，致力于为众多城市供电。在游戏中，每个</a:t>
            </a:r>
            <a:r>
              <a:rPr lang="zh-CN" altLang="en-US" sz="2800" dirty="0">
                <a:latin typeface="Times New Roman" panose="02020603050405020304" pitchFamily="18" charset="0"/>
                <a:cs typeface="宋体" panose="02010600030101010101" pitchFamily="2" charset="-122"/>
              </a:rPr>
              <a:t>玩家</a:t>
            </a:r>
            <a:r>
              <a:rPr lang="zh-CN" altLang="zh-CN" sz="2800" dirty="0">
                <a:latin typeface="Times New Roman" panose="02020603050405020304" pitchFamily="18" charset="0"/>
                <a:cs typeface="宋体" panose="02010600030101010101" pitchFamily="2" charset="-122"/>
              </a:rPr>
              <a:t>在竞拍中购买电厂，购买资源用以在电厂中产生电能，然后在城市间建立供电网络。最后，能为最多的城市供应电力的一方将赢得游戏。</a:t>
            </a:r>
            <a:endParaRPr lang="zh-CN" altLang="zh-CN" sz="36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8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21"/>
          <p:cNvSpPr/>
          <p:nvPr/>
        </p:nvSpPr>
        <p:spPr bwMode="auto">
          <a:xfrm>
            <a:off x="3271943" y="5021939"/>
            <a:ext cx="5485860" cy="192859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3187457" y="4110420"/>
            <a:ext cx="5671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2</a:t>
            </a:r>
            <a:r>
              <a:rPr lang="zh-CN" altLang="en-US" sz="5400" dirty="0">
                <a:latin typeface="新蒂黑板报" panose="03000600000000000000" pitchFamily="66" charset="-122"/>
                <a:ea typeface="新蒂黑板报" panose="03000600000000000000" pitchFamily="66" charset="-122"/>
              </a:rPr>
              <a:t>、项目架构</a:t>
            </a: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3"/>
          <a:stretch>
            <a:fillRect/>
          </a:stretch>
        </p:blipFill>
        <p:spPr>
          <a:xfrm>
            <a:off x="4288972" y="1523832"/>
            <a:ext cx="3585028" cy="2064823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89" y="1578268"/>
            <a:ext cx="1599174" cy="9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8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EBD93E-1BA7-41C8-834C-2EC79D8749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5880" y="357098"/>
            <a:ext cx="6268720" cy="6143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9B7831B-F156-4BE3-AFEC-E4F40AF123E4}"/>
              </a:ext>
            </a:extLst>
          </p:cNvPr>
          <p:cNvSpPr txBox="1"/>
          <p:nvPr/>
        </p:nvSpPr>
        <p:spPr>
          <a:xfrm>
            <a:off x="619760" y="714196"/>
            <a:ext cx="340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系统用例图</a:t>
            </a:r>
          </a:p>
        </p:txBody>
      </p:sp>
    </p:spTree>
    <p:extLst>
      <p:ext uri="{BB962C8B-B14F-4D97-AF65-F5344CB8AC3E}">
        <p14:creationId xmlns:p14="http://schemas.microsoft.com/office/powerpoint/2010/main" val="79327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39219B5-6A4E-49CF-B2CF-4C7C1F623F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40" y="-1"/>
            <a:ext cx="6647180" cy="69170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DA78BD0-845F-4ABC-97EC-28D945E0AE3E}"/>
              </a:ext>
            </a:extLst>
          </p:cNvPr>
          <p:cNvSpPr txBox="1"/>
          <p:nvPr/>
        </p:nvSpPr>
        <p:spPr>
          <a:xfrm>
            <a:off x="193040" y="416559"/>
            <a:ext cx="22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处理流程图</a:t>
            </a:r>
          </a:p>
        </p:txBody>
      </p:sp>
    </p:spTree>
    <p:extLst>
      <p:ext uri="{BB962C8B-B14F-4D97-AF65-F5344CB8AC3E}">
        <p14:creationId xmlns:p14="http://schemas.microsoft.com/office/powerpoint/2010/main" val="20463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DA78BD0-845F-4ABC-97EC-28D945E0AE3E}"/>
              </a:ext>
            </a:extLst>
          </p:cNvPr>
          <p:cNvSpPr txBox="1"/>
          <p:nvPr/>
        </p:nvSpPr>
        <p:spPr>
          <a:xfrm>
            <a:off x="193040" y="416559"/>
            <a:ext cx="22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CE23EC-2414-49CC-A42A-0BE7466C9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40" y="1097280"/>
            <a:ext cx="9390176" cy="51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0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E3E64FB-E9DE-454E-A987-BA29AA3C9D2C}"/>
              </a:ext>
            </a:extLst>
          </p:cNvPr>
          <p:cNvSpPr txBox="1"/>
          <p:nvPr/>
        </p:nvSpPr>
        <p:spPr>
          <a:xfrm>
            <a:off x="924560" y="1036319"/>
            <a:ext cx="6532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前端：</a:t>
            </a:r>
            <a:endParaRPr lang="en-US" altLang="zh-CN" sz="4000" dirty="0"/>
          </a:p>
          <a:p>
            <a:r>
              <a:rPr lang="en-US" altLang="zh-CN" sz="4000" dirty="0"/>
              <a:t>Ajax</a:t>
            </a:r>
            <a:r>
              <a:rPr lang="zh-CN" altLang="en-US" sz="4000" dirty="0"/>
              <a:t>、</a:t>
            </a:r>
            <a:r>
              <a:rPr lang="en-US" altLang="zh-CN" sz="4000" dirty="0"/>
              <a:t>Socket.io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318742-CEEA-4BD9-B233-944F2FFA4162}"/>
              </a:ext>
            </a:extLst>
          </p:cNvPr>
          <p:cNvSpPr txBox="1"/>
          <p:nvPr/>
        </p:nvSpPr>
        <p:spPr>
          <a:xfrm>
            <a:off x="6096000" y="1036319"/>
            <a:ext cx="5364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后端：</a:t>
            </a:r>
            <a:endParaRPr lang="en-US" altLang="zh-CN" sz="4000" dirty="0"/>
          </a:p>
          <a:p>
            <a:r>
              <a:rPr lang="en-US" altLang="zh-CN" sz="4000" dirty="0"/>
              <a:t>Socket.io</a:t>
            </a:r>
            <a:r>
              <a:rPr lang="zh-CN" altLang="en-US" sz="4000" dirty="0"/>
              <a:t>、</a:t>
            </a:r>
            <a:r>
              <a:rPr lang="en-US" altLang="zh-CN" sz="4000" dirty="0"/>
              <a:t>Express</a:t>
            </a:r>
          </a:p>
          <a:p>
            <a:endParaRPr lang="en-US" altLang="zh-CN" sz="4000" dirty="0"/>
          </a:p>
          <a:p>
            <a:r>
              <a:rPr lang="zh-CN" altLang="en-US" sz="4000" dirty="0"/>
              <a:t>数据库：</a:t>
            </a:r>
            <a:endParaRPr lang="en-US" altLang="zh-CN" sz="4000" dirty="0"/>
          </a:p>
          <a:p>
            <a:r>
              <a:rPr lang="en-US" altLang="zh-CN" sz="4000" dirty="0"/>
              <a:t>MySQL</a:t>
            </a:r>
            <a:r>
              <a:rPr lang="zh-CN" altLang="en-US" sz="4000" dirty="0"/>
              <a:t>、</a:t>
            </a:r>
            <a:r>
              <a:rPr lang="en-US" altLang="zh-CN" sz="4000" dirty="0" err="1"/>
              <a:t>Powerdesigner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6600FC-4189-41A1-BDBC-94214D6E27A1}"/>
              </a:ext>
            </a:extLst>
          </p:cNvPr>
          <p:cNvSpPr txBox="1"/>
          <p:nvPr/>
        </p:nvSpPr>
        <p:spPr>
          <a:xfrm>
            <a:off x="746760" y="4498243"/>
            <a:ext cx="10698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选择用</a:t>
            </a:r>
            <a:r>
              <a:rPr lang="en-US" altLang="zh-CN" sz="2400" b="1" dirty="0"/>
              <a:t>Socket.io</a:t>
            </a:r>
            <a:r>
              <a:rPr lang="zh-CN" altLang="en-US" sz="2400" b="1" dirty="0"/>
              <a:t>的原因</a:t>
            </a:r>
            <a:r>
              <a:rPr lang="zh-CN" altLang="en-US" sz="2400" dirty="0"/>
              <a:t>：游戏界面需要实时的根据玩家操作进行更新，如果单纯使用</a:t>
            </a:r>
            <a:r>
              <a:rPr lang="en-US" altLang="zh-CN" sz="2400" dirty="0"/>
              <a:t>Express</a:t>
            </a:r>
            <a:r>
              <a:rPr lang="zh-CN" altLang="en-US" sz="2400" dirty="0"/>
              <a:t>的话，定时向服务器发送</a:t>
            </a:r>
            <a:r>
              <a:rPr lang="en-US" altLang="zh-CN" sz="2400" dirty="0"/>
              <a:t>Ajax</a:t>
            </a:r>
            <a:r>
              <a:rPr lang="zh-CN" altLang="en-US" sz="2400" dirty="0"/>
              <a:t>请求会使得服务端的工作量特别大，容易引起服务器的崩溃。使用</a:t>
            </a:r>
            <a:r>
              <a:rPr lang="en-US" altLang="zh-CN" sz="2400" dirty="0"/>
              <a:t>Socket.io</a:t>
            </a:r>
            <a:r>
              <a:rPr lang="zh-CN" altLang="en-US" sz="2400" dirty="0"/>
              <a:t>框架之后服务器可以根据很方便的将用户分为不同的房间，这也很符合我们游戏房间的设定，并且监听用户操作，再向客户端发出消息，然后客户端根据消息内容刷新页面。</a:t>
            </a:r>
          </a:p>
        </p:txBody>
      </p:sp>
    </p:spTree>
    <p:extLst>
      <p:ext uri="{BB962C8B-B14F-4D97-AF65-F5344CB8AC3E}">
        <p14:creationId xmlns:p14="http://schemas.microsoft.com/office/powerpoint/2010/main" val="60321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359</Words>
  <Application>Microsoft Office PowerPoint</Application>
  <PresentationFormat>宽屏</PresentationFormat>
  <Paragraphs>60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方正静蕾简体</vt:lpstr>
      <vt:lpstr>新蒂黑板报</vt:lpstr>
      <vt:lpstr>Arial</vt:lpstr>
      <vt:lpstr>Calibri</vt:lpstr>
      <vt:lpstr>Calibri Light</vt:lpstr>
      <vt:lpstr>Times New Roman</vt:lpstr>
      <vt:lpstr>Office 主题</vt:lpstr>
      <vt:lpstr>1_Office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login.html</vt:lpstr>
      <vt:lpstr>register.html</vt:lpstr>
      <vt:lpstr>hall.html</vt:lpstr>
      <vt:lpstr>help.html</vt:lpstr>
      <vt:lpstr>room.html</vt:lpstr>
      <vt:lpstr>game.html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清风素材</dc:title>
  <dc:creator>12sc.taobao.com</dc:creator>
  <cp:lastModifiedBy>Young Jiang</cp:lastModifiedBy>
  <cp:revision>135</cp:revision>
  <dcterms:created xsi:type="dcterms:W3CDTF">2016-08-25T08:13:00Z</dcterms:created>
  <dcterms:modified xsi:type="dcterms:W3CDTF">2019-06-11T03:59:09Z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